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58" r:id="rId4"/>
    <p:sldId id="259" r:id="rId5"/>
    <p:sldId id="260" r:id="rId6"/>
    <p:sldId id="263" r:id="rId7"/>
    <p:sldId id="262" r:id="rId8"/>
    <p:sldId id="261" r:id="rId9"/>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E9DE3D-2C27-6B44-EA42-97181722D933}" v="138" dt="2021-01-27T08:57:11.840"/>
    <p1510:client id="{A6E053DB-82AD-4206-ACC9-E891C589332C}" v="520" dt="2021-01-27T07:03:50.9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85" d="100"/>
          <a:sy n="85" d="100"/>
        </p:scale>
        <p:origin x="30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g Cong Tien 20176887" userId="S::tien.dc176887@sis.hust.edu.vn::40ac0a16-3be6-4f3a-9952-36f0ae693d5f" providerId="AD" clId="Web-{A6E053DB-82AD-4206-ACC9-E891C589332C}"/>
    <pc:docChg chg="addSld modSld addMainMaster delMainMaster">
      <pc:chgData name="Dang Cong Tien 20176887" userId="S::tien.dc176887@sis.hust.edu.vn::40ac0a16-3be6-4f3a-9952-36f0ae693d5f" providerId="AD" clId="Web-{A6E053DB-82AD-4206-ACC9-E891C589332C}" dt="2021-01-27T07:03:50.928" v="273"/>
      <pc:docMkLst>
        <pc:docMk/>
      </pc:docMkLst>
      <pc:sldChg chg="addSp delSp modSp mod setBg modClrScheme setClrOvrMap chgLayout">
        <pc:chgData name="Dang Cong Tien 20176887" userId="S::tien.dc176887@sis.hust.edu.vn::40ac0a16-3be6-4f3a-9952-36f0ae693d5f" providerId="AD" clId="Web-{A6E053DB-82AD-4206-ACC9-E891C589332C}" dt="2021-01-27T06:20:30.090" v="123" actId="20577"/>
        <pc:sldMkLst>
          <pc:docMk/>
          <pc:sldMk cId="2567927505" sldId="256"/>
        </pc:sldMkLst>
        <pc:spChg chg="mod">
          <ac:chgData name="Dang Cong Tien 20176887" userId="S::tien.dc176887@sis.hust.edu.vn::40ac0a16-3be6-4f3a-9952-36f0ae693d5f" providerId="AD" clId="Web-{A6E053DB-82AD-4206-ACC9-E891C589332C}" dt="2021-01-27T06:19:49.214" v="80" actId="1076"/>
          <ac:spMkLst>
            <pc:docMk/>
            <pc:sldMk cId="2567927505" sldId="256"/>
            <ac:spMk id="2" creationId="{00000000-0000-0000-0000-000000000000}"/>
          </ac:spMkLst>
        </pc:spChg>
        <pc:spChg chg="mod">
          <ac:chgData name="Dang Cong Tien 20176887" userId="S::tien.dc176887@sis.hust.edu.vn::40ac0a16-3be6-4f3a-9952-36f0ae693d5f" providerId="AD" clId="Web-{A6E053DB-82AD-4206-ACC9-E891C589332C}" dt="2021-01-27T06:20:30.090" v="123" actId="20577"/>
          <ac:spMkLst>
            <pc:docMk/>
            <pc:sldMk cId="2567927505" sldId="256"/>
            <ac:spMk id="3" creationId="{00000000-0000-0000-0000-000000000000}"/>
          </ac:spMkLst>
        </pc:spChg>
        <pc:spChg chg="add del">
          <ac:chgData name="Dang Cong Tien 20176887" userId="S::tien.dc176887@sis.hust.edu.vn::40ac0a16-3be6-4f3a-9952-36f0ae693d5f" providerId="AD" clId="Web-{A6E053DB-82AD-4206-ACC9-E891C589332C}" dt="2021-01-27T06:16:06.771" v="26"/>
          <ac:spMkLst>
            <pc:docMk/>
            <pc:sldMk cId="2567927505" sldId="256"/>
            <ac:spMk id="5" creationId="{AC8EEB0F-BA72-49AC-956F-331B60FDE79E}"/>
          </ac:spMkLst>
        </pc:spChg>
        <pc:spChg chg="add del">
          <ac:chgData name="Dang Cong Tien 20176887" userId="S::tien.dc176887@sis.hust.edu.vn::40ac0a16-3be6-4f3a-9952-36f0ae693d5f" providerId="AD" clId="Web-{A6E053DB-82AD-4206-ACC9-E891C589332C}" dt="2021-01-27T06:16:06.771" v="26"/>
          <ac:spMkLst>
            <pc:docMk/>
            <pc:sldMk cId="2567927505" sldId="256"/>
            <ac:spMk id="7" creationId="{228A581D-1BC9-4759-AB42-F7685630E451}"/>
          </ac:spMkLst>
        </pc:spChg>
        <pc:spChg chg="add del">
          <ac:chgData name="Dang Cong Tien 20176887" userId="S::tien.dc176887@sis.hust.edu.vn::40ac0a16-3be6-4f3a-9952-36f0ae693d5f" providerId="AD" clId="Web-{A6E053DB-82AD-4206-ACC9-E891C589332C}" dt="2021-01-27T06:15:04.614" v="1"/>
          <ac:spMkLst>
            <pc:docMk/>
            <pc:sldMk cId="2567927505" sldId="256"/>
            <ac:spMk id="8" creationId="{EA164D6B-6878-4B9F-A2D0-985D39B17B46}"/>
          </ac:spMkLst>
        </pc:spChg>
        <pc:spChg chg="add del">
          <ac:chgData name="Dang Cong Tien 20176887" userId="S::tien.dc176887@sis.hust.edu.vn::40ac0a16-3be6-4f3a-9952-36f0ae693d5f" providerId="AD" clId="Web-{A6E053DB-82AD-4206-ACC9-E891C589332C}" dt="2021-01-27T06:15:10.864" v="3"/>
          <ac:spMkLst>
            <pc:docMk/>
            <pc:sldMk cId="2567927505" sldId="256"/>
            <ac:spMk id="9" creationId="{D47766EE-4192-4B2D-A5A0-F60F9A5F743F}"/>
          </ac:spMkLst>
        </pc:spChg>
        <pc:spChg chg="add del">
          <ac:chgData name="Dang Cong Tien 20176887" userId="S::tien.dc176887@sis.hust.edu.vn::40ac0a16-3be6-4f3a-9952-36f0ae693d5f" providerId="AD" clId="Web-{A6E053DB-82AD-4206-ACC9-E891C589332C}" dt="2021-01-27T06:15:04.614" v="1"/>
          <ac:spMkLst>
            <pc:docMk/>
            <pc:sldMk cId="2567927505" sldId="256"/>
            <ac:spMk id="10" creationId="{32C3162B-47DE-4EA0-A4BE-9A143AEC634B}"/>
          </ac:spMkLst>
        </pc:spChg>
        <pc:spChg chg="add del">
          <ac:chgData name="Dang Cong Tien 20176887" userId="S::tien.dc176887@sis.hust.edu.vn::40ac0a16-3be6-4f3a-9952-36f0ae693d5f" providerId="AD" clId="Web-{A6E053DB-82AD-4206-ACC9-E891C589332C}" dt="2021-01-27T06:15:10.864" v="3"/>
          <ac:spMkLst>
            <pc:docMk/>
            <pc:sldMk cId="2567927505" sldId="256"/>
            <ac:spMk id="11" creationId="{D6705569-F545-4F47-A260-A9202826EA20}"/>
          </ac:spMkLst>
        </pc:spChg>
        <pc:spChg chg="add del">
          <ac:chgData name="Dang Cong Tien 20176887" userId="S::tien.dc176887@sis.hust.edu.vn::40ac0a16-3be6-4f3a-9952-36f0ae693d5f" providerId="AD" clId="Web-{A6E053DB-82AD-4206-ACC9-E891C589332C}" dt="2021-01-27T06:15:04.614" v="1"/>
          <ac:spMkLst>
            <pc:docMk/>
            <pc:sldMk cId="2567927505" sldId="256"/>
            <ac:spMk id="12" creationId="{362F176A-9349-4CD7-8042-59C0200C8CE9}"/>
          </ac:spMkLst>
        </pc:spChg>
        <pc:spChg chg="add del">
          <ac:chgData name="Dang Cong Tien 20176887" userId="S::tien.dc176887@sis.hust.edu.vn::40ac0a16-3be6-4f3a-9952-36f0ae693d5f" providerId="AD" clId="Web-{A6E053DB-82AD-4206-ACC9-E891C589332C}" dt="2021-01-27T06:16:06.771" v="26"/>
          <ac:spMkLst>
            <pc:docMk/>
            <pc:sldMk cId="2567927505" sldId="256"/>
            <ac:spMk id="13" creationId="{87CE1C1F-C9E2-4C83-BA54-D7BC5D52165A}"/>
          </ac:spMkLst>
        </pc:spChg>
        <pc:spChg chg="add del">
          <ac:chgData name="Dang Cong Tien 20176887" userId="S::tien.dc176887@sis.hust.edu.vn::40ac0a16-3be6-4f3a-9952-36f0ae693d5f" providerId="AD" clId="Web-{A6E053DB-82AD-4206-ACC9-E891C589332C}" dt="2021-01-27T06:15:04.614" v="1"/>
          <ac:spMkLst>
            <pc:docMk/>
            <pc:sldMk cId="2567927505" sldId="256"/>
            <ac:spMk id="14" creationId="{9263D6F5-598D-4A1D-B50B-2AC99EDE8F5E}"/>
          </ac:spMkLst>
        </pc:spChg>
        <pc:spChg chg="add del">
          <ac:chgData name="Dang Cong Tien 20176887" userId="S::tien.dc176887@sis.hust.edu.vn::40ac0a16-3be6-4f3a-9952-36f0ae693d5f" providerId="AD" clId="Web-{A6E053DB-82AD-4206-ACC9-E891C589332C}" dt="2021-01-27T06:16:06.771" v="26"/>
          <ac:spMkLst>
            <pc:docMk/>
            <pc:sldMk cId="2567927505" sldId="256"/>
            <ac:spMk id="15" creationId="{831C0CFE-AC9D-4032-8A9F-36B1BA171FED}"/>
          </ac:spMkLst>
        </pc:spChg>
        <pc:spChg chg="add del">
          <ac:chgData name="Dang Cong Tien 20176887" userId="S::tien.dc176887@sis.hust.edu.vn::40ac0a16-3be6-4f3a-9952-36f0ae693d5f" providerId="AD" clId="Web-{A6E053DB-82AD-4206-ACC9-E891C589332C}" dt="2021-01-27T06:15:04.614" v="1"/>
          <ac:spMkLst>
            <pc:docMk/>
            <pc:sldMk cId="2567927505" sldId="256"/>
            <ac:spMk id="16" creationId="{4E9A171F-91A7-42F8-B25C-E38B244E757C}"/>
          </ac:spMkLst>
        </pc:spChg>
        <pc:spChg chg="add del">
          <ac:chgData name="Dang Cong Tien 20176887" userId="S::tien.dc176887@sis.hust.edu.vn::40ac0a16-3be6-4f3a-9952-36f0ae693d5f" providerId="AD" clId="Web-{A6E053DB-82AD-4206-ACC9-E891C589332C}" dt="2021-01-27T06:16:06.771" v="26"/>
          <ac:spMkLst>
            <pc:docMk/>
            <pc:sldMk cId="2567927505" sldId="256"/>
            <ac:spMk id="17" creationId="{F1174801-1395-44C5-9B00-CCAC45C056E7}"/>
          </ac:spMkLst>
        </pc:spChg>
        <pc:spChg chg="add del">
          <ac:chgData name="Dang Cong Tien 20176887" userId="S::tien.dc176887@sis.hust.edu.vn::40ac0a16-3be6-4f3a-9952-36f0ae693d5f" providerId="AD" clId="Web-{A6E053DB-82AD-4206-ACC9-E891C589332C}" dt="2021-01-27T06:15:04.614" v="1"/>
          <ac:spMkLst>
            <pc:docMk/>
            <pc:sldMk cId="2567927505" sldId="256"/>
            <ac:spMk id="18" creationId="{985AAE23-FCB6-4663-907C-0110B0FDC58E}"/>
          </ac:spMkLst>
        </pc:spChg>
        <pc:spChg chg="add del">
          <ac:chgData name="Dang Cong Tien 20176887" userId="S::tien.dc176887@sis.hust.edu.vn::40ac0a16-3be6-4f3a-9952-36f0ae693d5f" providerId="AD" clId="Web-{A6E053DB-82AD-4206-ACC9-E891C589332C}" dt="2021-01-27T06:16:06.771" v="26"/>
          <ac:spMkLst>
            <pc:docMk/>
            <pc:sldMk cId="2567927505" sldId="256"/>
            <ac:spMk id="19" creationId="{996DFAFB-BCE1-4BEC-82FB-D574234DEF0A}"/>
          </ac:spMkLst>
        </pc:spChg>
        <pc:spChg chg="add del">
          <ac:chgData name="Dang Cong Tien 20176887" userId="S::tien.dc176887@sis.hust.edu.vn::40ac0a16-3be6-4f3a-9952-36f0ae693d5f" providerId="AD" clId="Web-{A6E053DB-82AD-4206-ACC9-E891C589332C}" dt="2021-01-27T06:15:04.614" v="1"/>
          <ac:spMkLst>
            <pc:docMk/>
            <pc:sldMk cId="2567927505" sldId="256"/>
            <ac:spMk id="20" creationId="{9C969C2C-E7E3-4052-87D4-61E733EC1BBD}"/>
          </ac:spMkLst>
        </pc:spChg>
        <pc:spChg chg="add mod">
          <ac:chgData name="Dang Cong Tien 20176887" userId="S::tien.dc176887@sis.hust.edu.vn::40ac0a16-3be6-4f3a-9952-36f0ae693d5f" providerId="AD" clId="Web-{A6E053DB-82AD-4206-ACC9-E891C589332C}" dt="2021-01-27T06:19:24.838" v="52" actId="1076"/>
          <ac:spMkLst>
            <pc:docMk/>
            <pc:sldMk cId="2567927505" sldId="256"/>
            <ac:spMk id="21" creationId="{21262EC4-3AAD-43CC-B7EC-BEB62B9EB1EA}"/>
          </ac:spMkLst>
        </pc:spChg>
        <pc:spChg chg="add del">
          <ac:chgData name="Dang Cong Tien 20176887" userId="S::tien.dc176887@sis.hust.edu.vn::40ac0a16-3be6-4f3a-9952-36f0ae693d5f" providerId="AD" clId="Web-{A6E053DB-82AD-4206-ACC9-E891C589332C}" dt="2021-01-27T06:15:04.614" v="1"/>
          <ac:spMkLst>
            <pc:docMk/>
            <pc:sldMk cId="2567927505" sldId="256"/>
            <ac:spMk id="22" creationId="{7C60369F-A41B-4D6E-8990-30E2715C5730}"/>
          </ac:spMkLst>
        </pc:spChg>
        <pc:grpChg chg="add del">
          <ac:chgData name="Dang Cong Tien 20176887" userId="S::tien.dc176887@sis.hust.edu.vn::40ac0a16-3be6-4f3a-9952-36f0ae693d5f" providerId="AD" clId="Web-{A6E053DB-82AD-4206-ACC9-E891C589332C}" dt="2021-01-27T06:16:06.771" v="26"/>
          <ac:grpSpMkLst>
            <pc:docMk/>
            <pc:sldMk cId="2567927505" sldId="256"/>
            <ac:grpSpMk id="24" creationId="{AAADD158-DBEF-4619-921F-66286DC85231}"/>
          </ac:grpSpMkLst>
        </pc:grpChg>
        <pc:grpChg chg="add del">
          <ac:chgData name="Dang Cong Tien 20176887" userId="S::tien.dc176887@sis.hust.edu.vn::40ac0a16-3be6-4f3a-9952-36f0ae693d5f" providerId="AD" clId="Web-{A6E053DB-82AD-4206-ACC9-E891C589332C}" dt="2021-01-27T06:16:06.771" v="26"/>
          <ac:grpSpMkLst>
            <pc:docMk/>
            <pc:sldMk cId="2567927505" sldId="256"/>
            <ac:grpSpMk id="36" creationId="{3BA20DD8-870F-4B86-8891-FE2298D59FE6}"/>
          </ac:grpSpMkLst>
        </pc:grpChg>
        <pc:grpChg chg="add del">
          <ac:chgData name="Dang Cong Tien 20176887" userId="S::tien.dc176887@sis.hust.edu.vn::40ac0a16-3be6-4f3a-9952-36f0ae693d5f" providerId="AD" clId="Web-{A6E053DB-82AD-4206-ACC9-E891C589332C}" dt="2021-01-27T06:16:06.771" v="26"/>
          <ac:grpSpMkLst>
            <pc:docMk/>
            <pc:sldMk cId="2567927505" sldId="256"/>
            <ac:grpSpMk id="46" creationId="{D8D0BCA7-5D07-40EB-956A-AA4D8F9BC939}"/>
          </ac:grpSpMkLst>
        </pc:grpChg>
        <pc:picChg chg="add del">
          <ac:chgData name="Dang Cong Tien 20176887" userId="S::tien.dc176887@sis.hust.edu.vn::40ac0a16-3be6-4f3a-9952-36f0ae693d5f" providerId="AD" clId="Web-{A6E053DB-82AD-4206-ACC9-E891C589332C}" dt="2021-01-27T06:15:10.864" v="3"/>
          <ac:picMkLst>
            <pc:docMk/>
            <pc:sldMk cId="2567927505" sldId="256"/>
            <ac:picMk id="4" creationId="{9C2FF379-657A-4436-B1B8-136A15051472}"/>
          </ac:picMkLst>
        </pc:picChg>
        <pc:picChg chg="add mod ord">
          <ac:chgData name="Dang Cong Tien 20176887" userId="S::tien.dc176887@sis.hust.edu.vn::40ac0a16-3be6-4f3a-9952-36f0ae693d5f" providerId="AD" clId="Web-{A6E053DB-82AD-4206-ACC9-E891C589332C}" dt="2021-01-27T06:16:06.771" v="26"/>
          <ac:picMkLst>
            <pc:docMk/>
            <pc:sldMk cId="2567927505" sldId="256"/>
            <ac:picMk id="6" creationId="{CF43F692-A232-459E-9B27-484BC71DCFE3}"/>
          </ac:picMkLst>
        </pc:picChg>
      </pc:sldChg>
      <pc:sldChg chg="addSp delSp modSp new mod setBg">
        <pc:chgData name="Dang Cong Tien 20176887" userId="S::tien.dc176887@sis.hust.edu.vn::40ac0a16-3be6-4f3a-9952-36f0ae693d5f" providerId="AD" clId="Web-{A6E053DB-82AD-4206-ACC9-E891C589332C}" dt="2021-01-27T07:02:58.879" v="260" actId="20577"/>
        <pc:sldMkLst>
          <pc:docMk/>
          <pc:sldMk cId="2487986128" sldId="257"/>
        </pc:sldMkLst>
        <pc:spChg chg="mod">
          <ac:chgData name="Dang Cong Tien 20176887" userId="S::tien.dc176887@sis.hust.edu.vn::40ac0a16-3be6-4f3a-9952-36f0ae693d5f" providerId="AD" clId="Web-{A6E053DB-82AD-4206-ACC9-E891C589332C}" dt="2021-01-27T06:24:09.782" v="200"/>
          <ac:spMkLst>
            <pc:docMk/>
            <pc:sldMk cId="2487986128" sldId="257"/>
            <ac:spMk id="2" creationId="{495FB5C8-4AC3-47D2-9B79-7FA3300023D9}"/>
          </ac:spMkLst>
        </pc:spChg>
        <pc:spChg chg="del mod">
          <ac:chgData name="Dang Cong Tien 20176887" userId="S::tien.dc176887@sis.hust.edu.vn::40ac0a16-3be6-4f3a-9952-36f0ae693d5f" providerId="AD" clId="Web-{A6E053DB-82AD-4206-ACC9-E891C589332C}" dt="2021-01-27T06:24:09.782" v="200"/>
          <ac:spMkLst>
            <pc:docMk/>
            <pc:sldMk cId="2487986128" sldId="257"/>
            <ac:spMk id="3" creationId="{D85D60E0-0DD7-41D7-BAD0-22543792F7AA}"/>
          </ac:spMkLst>
        </pc:spChg>
        <pc:spChg chg="add del">
          <ac:chgData name="Dang Cong Tien 20176887" userId="S::tien.dc176887@sis.hust.edu.vn::40ac0a16-3be6-4f3a-9952-36f0ae693d5f" providerId="AD" clId="Web-{A6E053DB-82AD-4206-ACC9-E891C589332C}" dt="2021-01-27T06:24:09.782" v="200"/>
          <ac:spMkLst>
            <pc:docMk/>
            <pc:sldMk cId="2487986128" sldId="257"/>
            <ac:spMk id="5" creationId="{22F24225-0E3A-40A5-A927-CEFC144381AA}"/>
          </ac:spMkLst>
        </pc:spChg>
        <pc:spChg chg="add del">
          <ac:chgData name="Dang Cong Tien 20176887" userId="S::tien.dc176887@sis.hust.edu.vn::40ac0a16-3be6-4f3a-9952-36f0ae693d5f" providerId="AD" clId="Web-{A6E053DB-82AD-4206-ACC9-E891C589332C}" dt="2021-01-27T06:24:09.782" v="200"/>
          <ac:spMkLst>
            <pc:docMk/>
            <pc:sldMk cId="2487986128" sldId="257"/>
            <ac:spMk id="6" creationId="{5B02B8FB-EF36-4677-B5B5-E9B989F25EBC}"/>
          </ac:spMkLst>
        </pc:spChg>
        <pc:spChg chg="add del">
          <ac:chgData name="Dang Cong Tien 20176887" userId="S::tien.dc176887@sis.hust.edu.vn::40ac0a16-3be6-4f3a-9952-36f0ae693d5f" providerId="AD" clId="Web-{A6E053DB-82AD-4206-ACC9-E891C589332C}" dt="2021-01-27T06:20:49.574" v="126"/>
          <ac:spMkLst>
            <pc:docMk/>
            <pc:sldMk cId="2487986128" sldId="257"/>
            <ac:spMk id="8" creationId="{C51A08AC-F796-409C-AD97-8B476289EC51}"/>
          </ac:spMkLst>
        </pc:spChg>
        <pc:spChg chg="add del">
          <ac:chgData name="Dang Cong Tien 20176887" userId="S::tien.dc176887@sis.hust.edu.vn::40ac0a16-3be6-4f3a-9952-36f0ae693d5f" providerId="AD" clId="Web-{A6E053DB-82AD-4206-ACC9-E891C589332C}" dt="2021-01-27T06:24:09.782" v="200"/>
          <ac:spMkLst>
            <pc:docMk/>
            <pc:sldMk cId="2487986128" sldId="257"/>
            <ac:spMk id="12" creationId="{BE30D5C6-EC5C-4D78-8689-1B6822BFF71A}"/>
          </ac:spMkLst>
        </pc:spChg>
        <pc:spChg chg="add del">
          <ac:chgData name="Dang Cong Tien 20176887" userId="S::tien.dc176887@sis.hust.edu.vn::40ac0a16-3be6-4f3a-9952-36f0ae693d5f" providerId="AD" clId="Web-{A6E053DB-82AD-4206-ACC9-E891C589332C}" dt="2021-01-27T06:24:09.782" v="200"/>
          <ac:spMkLst>
            <pc:docMk/>
            <pc:sldMk cId="2487986128" sldId="257"/>
            <ac:spMk id="14" creationId="{12A73499-12A4-4080-B0DE-351867697F87}"/>
          </ac:spMkLst>
        </pc:spChg>
        <pc:spChg chg="add del">
          <ac:chgData name="Dang Cong Tien 20176887" userId="S::tien.dc176887@sis.hust.edu.vn::40ac0a16-3be6-4f3a-9952-36f0ae693d5f" providerId="AD" clId="Web-{A6E053DB-82AD-4206-ACC9-E891C589332C}" dt="2021-01-27T06:24:09.782" v="200"/>
          <ac:spMkLst>
            <pc:docMk/>
            <pc:sldMk cId="2487986128" sldId="257"/>
            <ac:spMk id="16" creationId="{60A52FE6-BB17-4BE4-BFA1-8896FD7CFABA}"/>
          </ac:spMkLst>
        </pc:spChg>
        <pc:spChg chg="add del">
          <ac:chgData name="Dang Cong Tien 20176887" userId="S::tien.dc176887@sis.hust.edu.vn::40ac0a16-3be6-4f3a-9952-36f0ae693d5f" providerId="AD" clId="Web-{A6E053DB-82AD-4206-ACC9-E891C589332C}" dt="2021-01-27T06:24:09.782" v="200"/>
          <ac:spMkLst>
            <pc:docMk/>
            <pc:sldMk cId="2487986128" sldId="257"/>
            <ac:spMk id="18" creationId="{A7BBF837-70DD-4FFD-A87C-FAD1F5D8AB4C}"/>
          </ac:spMkLst>
        </pc:spChg>
        <pc:spChg chg="add del">
          <ac:chgData name="Dang Cong Tien 20176887" userId="S::tien.dc176887@sis.hust.edu.vn::40ac0a16-3be6-4f3a-9952-36f0ae693d5f" providerId="AD" clId="Web-{A6E053DB-82AD-4206-ACC9-E891C589332C}" dt="2021-01-27T06:24:09.782" v="200"/>
          <ac:spMkLst>
            <pc:docMk/>
            <pc:sldMk cId="2487986128" sldId="257"/>
            <ac:spMk id="20" creationId="{CE5EB792-CB0B-44C0-9561-24A263D874DA}"/>
          </ac:spMkLst>
        </pc:spChg>
        <pc:spChg chg="add del">
          <ac:chgData name="Dang Cong Tien 20176887" userId="S::tien.dc176887@sis.hust.edu.vn::40ac0a16-3be6-4f3a-9952-36f0ae693d5f" providerId="AD" clId="Web-{A6E053DB-82AD-4206-ACC9-E891C589332C}" dt="2021-01-27T06:24:09.782" v="200"/>
          <ac:spMkLst>
            <pc:docMk/>
            <pc:sldMk cId="2487986128" sldId="257"/>
            <ac:spMk id="22" creationId="{C0FB4A96-0FD5-4642-8CE2-57623A3A42D4}"/>
          </ac:spMkLst>
        </pc:spChg>
        <pc:spChg chg="add">
          <ac:chgData name="Dang Cong Tien 20176887" userId="S::tien.dc176887@sis.hust.edu.vn::40ac0a16-3be6-4f3a-9952-36f0ae693d5f" providerId="AD" clId="Web-{A6E053DB-82AD-4206-ACC9-E891C589332C}" dt="2021-01-27T06:24:09.782" v="200"/>
          <ac:spMkLst>
            <pc:docMk/>
            <pc:sldMk cId="2487986128" sldId="257"/>
            <ac:spMk id="28" creationId="{AC14302F-E955-47D0-A56B-D1D1A6953B51}"/>
          </ac:spMkLst>
        </pc:spChg>
        <pc:grpChg chg="add del">
          <ac:chgData name="Dang Cong Tien 20176887" userId="S::tien.dc176887@sis.hust.edu.vn::40ac0a16-3be6-4f3a-9952-36f0ae693d5f" providerId="AD" clId="Web-{A6E053DB-82AD-4206-ACC9-E891C589332C}" dt="2021-01-27T06:20:49.574" v="126"/>
          <ac:grpSpMkLst>
            <pc:docMk/>
            <pc:sldMk cId="2487986128" sldId="257"/>
            <ac:grpSpMk id="10" creationId="{1E1B312B-4E9A-405C-9CE8-10325438035E}"/>
          </ac:grpSpMkLst>
        </pc:grpChg>
        <pc:grpChg chg="add">
          <ac:chgData name="Dang Cong Tien 20176887" userId="S::tien.dc176887@sis.hust.edu.vn::40ac0a16-3be6-4f3a-9952-36f0ae693d5f" providerId="AD" clId="Web-{A6E053DB-82AD-4206-ACC9-E891C589332C}" dt="2021-01-27T06:24:09.782" v="200"/>
          <ac:grpSpMkLst>
            <pc:docMk/>
            <pc:sldMk cId="2487986128" sldId="257"/>
            <ac:grpSpMk id="30" creationId="{DC310F6C-D8CB-4984-9F9B-BA18C171928E}"/>
          </ac:grpSpMkLst>
        </pc:grpChg>
        <pc:graphicFrameChg chg="add modGraphic">
          <ac:chgData name="Dang Cong Tien 20176887" userId="S::tien.dc176887@sis.hust.edu.vn::40ac0a16-3be6-4f3a-9952-36f0ae693d5f" providerId="AD" clId="Web-{A6E053DB-82AD-4206-ACC9-E891C589332C}" dt="2021-01-27T07:02:58.879" v="260" actId="20577"/>
          <ac:graphicFrameMkLst>
            <pc:docMk/>
            <pc:sldMk cId="2487986128" sldId="257"/>
            <ac:graphicFrameMk id="24" creationId="{8172E92C-985E-41C2-86E5-7960AB4116A3}"/>
          </ac:graphicFrameMkLst>
        </pc:graphicFrameChg>
      </pc:sldChg>
      <pc:sldChg chg="addSp delSp modSp new mod setBg">
        <pc:chgData name="Dang Cong Tien 20176887" userId="S::tien.dc176887@sis.hust.edu.vn::40ac0a16-3be6-4f3a-9952-36f0ae693d5f" providerId="AD" clId="Web-{A6E053DB-82AD-4206-ACC9-E891C589332C}" dt="2021-01-27T06:36:06.734" v="236" actId="1076"/>
        <pc:sldMkLst>
          <pc:docMk/>
          <pc:sldMk cId="1487074657" sldId="258"/>
        </pc:sldMkLst>
        <pc:spChg chg="mod">
          <ac:chgData name="Dang Cong Tien 20176887" userId="S::tien.dc176887@sis.hust.edu.vn::40ac0a16-3be6-4f3a-9952-36f0ae693d5f" providerId="AD" clId="Web-{A6E053DB-82AD-4206-ACC9-E891C589332C}" dt="2021-01-27T06:24:51.501" v="218" actId="14100"/>
          <ac:spMkLst>
            <pc:docMk/>
            <pc:sldMk cId="1487074657" sldId="258"/>
            <ac:spMk id="2" creationId="{5D13CEE5-FE9F-4083-BB11-76D2B4E92D81}"/>
          </ac:spMkLst>
        </pc:spChg>
        <pc:spChg chg="del mod">
          <ac:chgData name="Dang Cong Tien 20176887" userId="S::tien.dc176887@sis.hust.edu.vn::40ac0a16-3be6-4f3a-9952-36f0ae693d5f" providerId="AD" clId="Web-{A6E053DB-82AD-4206-ACC9-E891C589332C}" dt="2021-01-27T06:25:59.690" v="219"/>
          <ac:spMkLst>
            <pc:docMk/>
            <pc:sldMk cId="1487074657" sldId="258"/>
            <ac:spMk id="3" creationId="{0964A564-FE4C-42DF-BED5-92DCCE605BEE}"/>
          </ac:spMkLst>
        </pc:spChg>
        <pc:spChg chg="add mod">
          <ac:chgData name="Dang Cong Tien 20176887" userId="S::tien.dc176887@sis.hust.edu.vn::40ac0a16-3be6-4f3a-9952-36f0ae693d5f" providerId="AD" clId="Web-{A6E053DB-82AD-4206-ACC9-E891C589332C}" dt="2021-01-27T06:36:06.734" v="236" actId="1076"/>
          <ac:spMkLst>
            <pc:docMk/>
            <pc:sldMk cId="1487074657" sldId="258"/>
            <ac:spMk id="5" creationId="{FF297534-7C33-4176-A00B-FC066D3AE563}"/>
          </ac:spMkLst>
        </pc:spChg>
        <pc:spChg chg="add">
          <ac:chgData name="Dang Cong Tien 20176887" userId="S::tien.dc176887@sis.hust.edu.vn::40ac0a16-3be6-4f3a-9952-36f0ae693d5f" providerId="AD" clId="Web-{A6E053DB-82AD-4206-ACC9-E891C589332C}" dt="2021-01-27T06:24:21.969" v="202"/>
          <ac:spMkLst>
            <pc:docMk/>
            <pc:sldMk cId="1487074657" sldId="258"/>
            <ac:spMk id="8" creationId="{47FC6A8B-34F9-40FB-AA2D-E34168F52850}"/>
          </ac:spMkLst>
        </pc:spChg>
        <pc:grpChg chg="add">
          <ac:chgData name="Dang Cong Tien 20176887" userId="S::tien.dc176887@sis.hust.edu.vn::40ac0a16-3be6-4f3a-9952-36f0ae693d5f" providerId="AD" clId="Web-{A6E053DB-82AD-4206-ACC9-E891C589332C}" dt="2021-01-27T06:24:21.969" v="202"/>
          <ac:grpSpMkLst>
            <pc:docMk/>
            <pc:sldMk cId="1487074657" sldId="258"/>
            <ac:grpSpMk id="10" creationId="{D4D684F8-91BF-481C-A965-722756A383D0}"/>
          </ac:grpSpMkLst>
        </pc:grpChg>
        <pc:picChg chg="add mod ord">
          <ac:chgData name="Dang Cong Tien 20176887" userId="S::tien.dc176887@sis.hust.edu.vn::40ac0a16-3be6-4f3a-9952-36f0ae693d5f" providerId="AD" clId="Web-{A6E053DB-82AD-4206-ACC9-E891C589332C}" dt="2021-01-27T06:26:11.144" v="220" actId="1076"/>
          <ac:picMkLst>
            <pc:docMk/>
            <pc:sldMk cId="1487074657" sldId="258"/>
            <ac:picMk id="4" creationId="{F3E5A1E7-E462-43E4-8300-C4127F9C3B4D}"/>
          </ac:picMkLst>
        </pc:picChg>
      </pc:sldChg>
      <pc:sldChg chg="addSp delSp modSp new mod setBg">
        <pc:chgData name="Dang Cong Tien 20176887" userId="S::tien.dc176887@sis.hust.edu.vn::40ac0a16-3be6-4f3a-9952-36f0ae693d5f" providerId="AD" clId="Web-{A6E053DB-82AD-4206-ACC9-E891C589332C}" dt="2021-01-27T07:03:50.928" v="273"/>
        <pc:sldMkLst>
          <pc:docMk/>
          <pc:sldMk cId="1661348152" sldId="259"/>
        </pc:sldMkLst>
        <pc:spChg chg="mod">
          <ac:chgData name="Dang Cong Tien 20176887" userId="S::tien.dc176887@sis.hust.edu.vn::40ac0a16-3be6-4f3a-9952-36f0ae693d5f" providerId="AD" clId="Web-{A6E053DB-82AD-4206-ACC9-E891C589332C}" dt="2021-01-27T07:03:50.928" v="273"/>
          <ac:spMkLst>
            <pc:docMk/>
            <pc:sldMk cId="1661348152" sldId="259"/>
            <ac:spMk id="2" creationId="{C2AA5C77-C0B8-4E2B-B643-D2FB2C16F805}"/>
          </ac:spMkLst>
        </pc:spChg>
        <pc:spChg chg="del mod">
          <ac:chgData name="Dang Cong Tien 20176887" userId="S::tien.dc176887@sis.hust.edu.vn::40ac0a16-3be6-4f3a-9952-36f0ae693d5f" providerId="AD" clId="Web-{A6E053DB-82AD-4206-ACC9-E891C589332C}" dt="2021-01-27T07:03:28.818" v="269"/>
          <ac:spMkLst>
            <pc:docMk/>
            <pc:sldMk cId="1661348152" sldId="259"/>
            <ac:spMk id="3" creationId="{11901E71-3910-4F91-93DD-2DAC2CCF89D4}"/>
          </ac:spMkLst>
        </pc:spChg>
        <pc:spChg chg="add del">
          <ac:chgData name="Dang Cong Tien 20176887" userId="S::tien.dc176887@sis.hust.edu.vn::40ac0a16-3be6-4f3a-9952-36f0ae693d5f" providerId="AD" clId="Web-{A6E053DB-82AD-4206-ACC9-E891C589332C}" dt="2021-01-27T07:03:50.928" v="273"/>
          <ac:spMkLst>
            <pc:docMk/>
            <pc:sldMk cId="1661348152" sldId="259"/>
            <ac:spMk id="8" creationId="{C51A08AC-F796-409C-AD97-8B476289EC51}"/>
          </ac:spMkLst>
        </pc:spChg>
        <pc:spChg chg="add del">
          <ac:chgData name="Dang Cong Tien 20176887" userId="S::tien.dc176887@sis.hust.edu.vn::40ac0a16-3be6-4f3a-9952-36f0ae693d5f" providerId="AD" clId="Web-{A6E053DB-82AD-4206-ACC9-E891C589332C}" dt="2021-01-27T07:03:50.928" v="273"/>
          <ac:spMkLst>
            <pc:docMk/>
            <pc:sldMk cId="1661348152" sldId="259"/>
            <ac:spMk id="18" creationId="{628C40DC-8C2A-41BE-B414-53E82184AC82}"/>
          </ac:spMkLst>
        </pc:spChg>
        <pc:spChg chg="add del">
          <ac:chgData name="Dang Cong Tien 20176887" userId="S::tien.dc176887@sis.hust.edu.vn::40ac0a16-3be6-4f3a-9952-36f0ae693d5f" providerId="AD" clId="Web-{A6E053DB-82AD-4206-ACC9-E891C589332C}" dt="2021-01-27T07:03:50.928" v="273"/>
          <ac:spMkLst>
            <pc:docMk/>
            <pc:sldMk cId="1661348152" sldId="259"/>
            <ac:spMk id="21" creationId="{8181FC64-B306-4821-98E2-780662EFC486}"/>
          </ac:spMkLst>
        </pc:spChg>
        <pc:spChg chg="add del">
          <ac:chgData name="Dang Cong Tien 20176887" userId="S::tien.dc176887@sis.hust.edu.vn::40ac0a16-3be6-4f3a-9952-36f0ae693d5f" providerId="AD" clId="Web-{A6E053DB-82AD-4206-ACC9-E891C589332C}" dt="2021-01-27T07:03:50.928" v="273"/>
          <ac:spMkLst>
            <pc:docMk/>
            <pc:sldMk cId="1661348152" sldId="259"/>
            <ac:spMk id="23" creationId="{BC0385E9-02B2-4941-889A-EAD43F5BB0A3}"/>
          </ac:spMkLst>
        </pc:spChg>
        <pc:spChg chg="add del">
          <ac:chgData name="Dang Cong Tien 20176887" userId="S::tien.dc176887@sis.hust.edu.vn::40ac0a16-3be6-4f3a-9952-36f0ae693d5f" providerId="AD" clId="Web-{A6E053DB-82AD-4206-ACC9-E891C589332C}" dt="2021-01-27T07:03:50.928" v="273"/>
          <ac:spMkLst>
            <pc:docMk/>
            <pc:sldMk cId="1661348152" sldId="259"/>
            <ac:spMk id="25" creationId="{829A1E2C-5AC8-40FC-99E9-832069D39792}"/>
          </ac:spMkLst>
        </pc:spChg>
        <pc:spChg chg="add del">
          <ac:chgData name="Dang Cong Tien 20176887" userId="S::tien.dc176887@sis.hust.edu.vn::40ac0a16-3be6-4f3a-9952-36f0ae693d5f" providerId="AD" clId="Web-{A6E053DB-82AD-4206-ACC9-E891C589332C}" dt="2021-01-27T07:03:50.928" v="273"/>
          <ac:spMkLst>
            <pc:docMk/>
            <pc:sldMk cId="1661348152" sldId="259"/>
            <ac:spMk id="27" creationId="{55C54A75-E44A-4147-B9D0-FF46CFD31612}"/>
          </ac:spMkLst>
        </pc:spChg>
        <pc:grpChg chg="add del">
          <ac:chgData name="Dang Cong Tien 20176887" userId="S::tien.dc176887@sis.hust.edu.vn::40ac0a16-3be6-4f3a-9952-36f0ae693d5f" providerId="AD" clId="Web-{A6E053DB-82AD-4206-ACC9-E891C589332C}" dt="2021-01-27T07:03:50.928" v="273"/>
          <ac:grpSpMkLst>
            <pc:docMk/>
            <pc:sldMk cId="1661348152" sldId="259"/>
            <ac:grpSpMk id="10" creationId="{1E1B312B-4E9A-405C-9CE8-10325438035E}"/>
          </ac:grpSpMkLst>
        </pc:grpChg>
        <pc:picChg chg="add mod ord">
          <ac:chgData name="Dang Cong Tien 20176887" userId="S::tien.dc176887@sis.hust.edu.vn::40ac0a16-3be6-4f3a-9952-36f0ae693d5f" providerId="AD" clId="Web-{A6E053DB-82AD-4206-ACC9-E891C589332C}" dt="2021-01-27T07:03:50.928" v="273"/>
          <ac:picMkLst>
            <pc:docMk/>
            <pc:sldMk cId="1661348152" sldId="259"/>
            <ac:picMk id="4" creationId="{911FC0F5-FA7F-4F94-A076-A2377CC612E8}"/>
          </ac:picMkLst>
        </pc:picChg>
      </pc:sldChg>
      <pc:sldMasterChg chg="add del addSldLayout delSldLayout">
        <pc:chgData name="Dang Cong Tien 20176887" userId="S::tien.dc176887@sis.hust.edu.vn::40ac0a16-3be6-4f3a-9952-36f0ae693d5f" providerId="AD" clId="Web-{A6E053DB-82AD-4206-ACC9-E891C589332C}" dt="2021-01-27T06:15:11.364" v="4"/>
        <pc:sldMasterMkLst>
          <pc:docMk/>
          <pc:sldMasterMk cId="3336428944" sldId="2147483648"/>
        </pc:sldMasterMkLst>
        <pc:sldLayoutChg chg="add del">
          <pc:chgData name="Dang Cong Tien 20176887" userId="S::tien.dc176887@sis.hust.edu.vn::40ac0a16-3be6-4f3a-9952-36f0ae693d5f" providerId="AD" clId="Web-{A6E053DB-82AD-4206-ACC9-E891C589332C}" dt="2021-01-27T06:15:11.364" v="4"/>
          <pc:sldLayoutMkLst>
            <pc:docMk/>
            <pc:sldMasterMk cId="3336428944" sldId="2147483648"/>
            <pc:sldLayoutMk cId="3177509059" sldId="2147483649"/>
          </pc:sldLayoutMkLst>
        </pc:sldLayoutChg>
        <pc:sldLayoutChg chg="add del">
          <pc:chgData name="Dang Cong Tien 20176887" userId="S::tien.dc176887@sis.hust.edu.vn::40ac0a16-3be6-4f3a-9952-36f0ae693d5f" providerId="AD" clId="Web-{A6E053DB-82AD-4206-ACC9-E891C589332C}" dt="2021-01-27T06:15:11.364" v="4"/>
          <pc:sldLayoutMkLst>
            <pc:docMk/>
            <pc:sldMasterMk cId="3336428944" sldId="2147483648"/>
            <pc:sldLayoutMk cId="4273931299" sldId="2147483650"/>
          </pc:sldLayoutMkLst>
        </pc:sldLayoutChg>
        <pc:sldLayoutChg chg="add del">
          <pc:chgData name="Dang Cong Tien 20176887" userId="S::tien.dc176887@sis.hust.edu.vn::40ac0a16-3be6-4f3a-9952-36f0ae693d5f" providerId="AD" clId="Web-{A6E053DB-82AD-4206-ACC9-E891C589332C}" dt="2021-01-27T06:15:11.364" v="4"/>
          <pc:sldLayoutMkLst>
            <pc:docMk/>
            <pc:sldMasterMk cId="3336428944" sldId="2147483648"/>
            <pc:sldLayoutMk cId="3239344926" sldId="2147483651"/>
          </pc:sldLayoutMkLst>
        </pc:sldLayoutChg>
        <pc:sldLayoutChg chg="add del">
          <pc:chgData name="Dang Cong Tien 20176887" userId="S::tien.dc176887@sis.hust.edu.vn::40ac0a16-3be6-4f3a-9952-36f0ae693d5f" providerId="AD" clId="Web-{A6E053DB-82AD-4206-ACC9-E891C589332C}" dt="2021-01-27T06:15:11.364" v="4"/>
          <pc:sldLayoutMkLst>
            <pc:docMk/>
            <pc:sldMasterMk cId="3336428944" sldId="2147483648"/>
            <pc:sldLayoutMk cId="71434891" sldId="2147483652"/>
          </pc:sldLayoutMkLst>
        </pc:sldLayoutChg>
        <pc:sldLayoutChg chg="add del">
          <pc:chgData name="Dang Cong Tien 20176887" userId="S::tien.dc176887@sis.hust.edu.vn::40ac0a16-3be6-4f3a-9952-36f0ae693d5f" providerId="AD" clId="Web-{A6E053DB-82AD-4206-ACC9-E891C589332C}" dt="2021-01-27T06:15:11.364" v="4"/>
          <pc:sldLayoutMkLst>
            <pc:docMk/>
            <pc:sldMasterMk cId="3336428944" sldId="2147483648"/>
            <pc:sldLayoutMk cId="1695300783" sldId="2147483653"/>
          </pc:sldLayoutMkLst>
        </pc:sldLayoutChg>
        <pc:sldLayoutChg chg="add del">
          <pc:chgData name="Dang Cong Tien 20176887" userId="S::tien.dc176887@sis.hust.edu.vn::40ac0a16-3be6-4f3a-9952-36f0ae693d5f" providerId="AD" clId="Web-{A6E053DB-82AD-4206-ACC9-E891C589332C}" dt="2021-01-27T06:15:11.364" v="4"/>
          <pc:sldLayoutMkLst>
            <pc:docMk/>
            <pc:sldMasterMk cId="3336428944" sldId="2147483648"/>
            <pc:sldLayoutMk cId="3013401316" sldId="2147483654"/>
          </pc:sldLayoutMkLst>
        </pc:sldLayoutChg>
        <pc:sldLayoutChg chg="add del">
          <pc:chgData name="Dang Cong Tien 20176887" userId="S::tien.dc176887@sis.hust.edu.vn::40ac0a16-3be6-4f3a-9952-36f0ae693d5f" providerId="AD" clId="Web-{A6E053DB-82AD-4206-ACC9-E891C589332C}" dt="2021-01-27T06:15:11.364" v="4"/>
          <pc:sldLayoutMkLst>
            <pc:docMk/>
            <pc:sldMasterMk cId="3336428944" sldId="2147483648"/>
            <pc:sldLayoutMk cId="1438579405" sldId="2147483655"/>
          </pc:sldLayoutMkLst>
        </pc:sldLayoutChg>
        <pc:sldLayoutChg chg="add del">
          <pc:chgData name="Dang Cong Tien 20176887" userId="S::tien.dc176887@sis.hust.edu.vn::40ac0a16-3be6-4f3a-9952-36f0ae693d5f" providerId="AD" clId="Web-{A6E053DB-82AD-4206-ACC9-E891C589332C}" dt="2021-01-27T06:15:11.364" v="4"/>
          <pc:sldLayoutMkLst>
            <pc:docMk/>
            <pc:sldMasterMk cId="3336428944" sldId="2147483648"/>
            <pc:sldLayoutMk cId="638026129" sldId="2147483656"/>
          </pc:sldLayoutMkLst>
        </pc:sldLayoutChg>
        <pc:sldLayoutChg chg="add del">
          <pc:chgData name="Dang Cong Tien 20176887" userId="S::tien.dc176887@sis.hust.edu.vn::40ac0a16-3be6-4f3a-9952-36f0ae693d5f" providerId="AD" clId="Web-{A6E053DB-82AD-4206-ACC9-E891C589332C}" dt="2021-01-27T06:15:11.364" v="4"/>
          <pc:sldLayoutMkLst>
            <pc:docMk/>
            <pc:sldMasterMk cId="3336428944" sldId="2147483648"/>
            <pc:sldLayoutMk cId="3860145272" sldId="2147483657"/>
          </pc:sldLayoutMkLst>
        </pc:sldLayoutChg>
        <pc:sldLayoutChg chg="add del">
          <pc:chgData name="Dang Cong Tien 20176887" userId="S::tien.dc176887@sis.hust.edu.vn::40ac0a16-3be6-4f3a-9952-36f0ae693d5f" providerId="AD" clId="Web-{A6E053DB-82AD-4206-ACC9-E891C589332C}" dt="2021-01-27T06:15:11.364" v="4"/>
          <pc:sldLayoutMkLst>
            <pc:docMk/>
            <pc:sldMasterMk cId="3336428944" sldId="2147483648"/>
            <pc:sldLayoutMk cId="2447484624" sldId="2147483658"/>
          </pc:sldLayoutMkLst>
        </pc:sldLayoutChg>
        <pc:sldLayoutChg chg="add del">
          <pc:chgData name="Dang Cong Tien 20176887" userId="S::tien.dc176887@sis.hust.edu.vn::40ac0a16-3be6-4f3a-9952-36f0ae693d5f" providerId="AD" clId="Web-{A6E053DB-82AD-4206-ACC9-E891C589332C}" dt="2021-01-27T06:15:11.364" v="4"/>
          <pc:sldLayoutMkLst>
            <pc:docMk/>
            <pc:sldMasterMk cId="3336428944" sldId="2147483648"/>
            <pc:sldLayoutMk cId="95000003" sldId="2147483659"/>
          </pc:sldLayoutMkLst>
        </pc:sldLayoutChg>
      </pc:sldMasterChg>
      <pc:sldMasterChg chg="add del replId addSldLayout delSldLayout">
        <pc:chgData name="Dang Cong Tien 20176887" userId="S::tien.dc176887@sis.hust.edu.vn::40ac0a16-3be6-4f3a-9952-36f0ae693d5f" providerId="AD" clId="Web-{A6E053DB-82AD-4206-ACC9-E891C589332C}" dt="2021-01-27T06:16:06.771" v="26"/>
        <pc:sldMasterMkLst>
          <pc:docMk/>
          <pc:sldMasterMk cId="296213032" sldId="2147483660"/>
        </pc:sldMasterMkLst>
        <pc:sldLayoutChg chg="add del">
          <pc:chgData name="Dang Cong Tien 20176887" userId="S::tien.dc176887@sis.hust.edu.vn::40ac0a16-3be6-4f3a-9952-36f0ae693d5f" providerId="AD" clId="Web-{A6E053DB-82AD-4206-ACC9-E891C589332C}" dt="2021-01-27T06:16:06.771" v="26"/>
          <pc:sldLayoutMkLst>
            <pc:docMk/>
            <pc:sldMasterMk cId="296213032" sldId="2147483660"/>
            <pc:sldLayoutMk cId="2467322909" sldId="2147483661"/>
          </pc:sldLayoutMkLst>
        </pc:sldLayoutChg>
        <pc:sldLayoutChg chg="add del replId">
          <pc:chgData name="Dang Cong Tien 20176887" userId="S::tien.dc176887@sis.hust.edu.vn::40ac0a16-3be6-4f3a-9952-36f0ae693d5f" providerId="AD" clId="Web-{A6E053DB-82AD-4206-ACC9-E891C589332C}" dt="2021-01-27T06:16:06.771" v="26"/>
          <pc:sldLayoutMkLst>
            <pc:docMk/>
            <pc:sldMasterMk cId="296213032" sldId="2147483660"/>
            <pc:sldLayoutMk cId="2290385126" sldId="2147483662"/>
          </pc:sldLayoutMkLst>
        </pc:sldLayoutChg>
        <pc:sldLayoutChg chg="add del replId">
          <pc:chgData name="Dang Cong Tien 20176887" userId="S::tien.dc176887@sis.hust.edu.vn::40ac0a16-3be6-4f3a-9952-36f0ae693d5f" providerId="AD" clId="Web-{A6E053DB-82AD-4206-ACC9-E891C589332C}" dt="2021-01-27T06:16:06.771" v="26"/>
          <pc:sldLayoutMkLst>
            <pc:docMk/>
            <pc:sldMasterMk cId="296213032" sldId="2147483660"/>
            <pc:sldLayoutMk cId="1911905173" sldId="2147483663"/>
          </pc:sldLayoutMkLst>
        </pc:sldLayoutChg>
        <pc:sldLayoutChg chg="add del replId">
          <pc:chgData name="Dang Cong Tien 20176887" userId="S::tien.dc176887@sis.hust.edu.vn::40ac0a16-3be6-4f3a-9952-36f0ae693d5f" providerId="AD" clId="Web-{A6E053DB-82AD-4206-ACC9-E891C589332C}" dt="2021-01-27T06:16:06.771" v="26"/>
          <pc:sldLayoutMkLst>
            <pc:docMk/>
            <pc:sldMasterMk cId="296213032" sldId="2147483660"/>
            <pc:sldLayoutMk cId="2877359552" sldId="2147483664"/>
          </pc:sldLayoutMkLst>
        </pc:sldLayoutChg>
        <pc:sldLayoutChg chg="add del replId">
          <pc:chgData name="Dang Cong Tien 20176887" userId="S::tien.dc176887@sis.hust.edu.vn::40ac0a16-3be6-4f3a-9952-36f0ae693d5f" providerId="AD" clId="Web-{A6E053DB-82AD-4206-ACC9-E891C589332C}" dt="2021-01-27T06:16:06.771" v="26"/>
          <pc:sldLayoutMkLst>
            <pc:docMk/>
            <pc:sldMasterMk cId="296213032" sldId="2147483660"/>
            <pc:sldLayoutMk cId="3845952288" sldId="2147483665"/>
          </pc:sldLayoutMkLst>
        </pc:sldLayoutChg>
        <pc:sldLayoutChg chg="add del replId">
          <pc:chgData name="Dang Cong Tien 20176887" userId="S::tien.dc176887@sis.hust.edu.vn::40ac0a16-3be6-4f3a-9952-36f0ae693d5f" providerId="AD" clId="Web-{A6E053DB-82AD-4206-ACC9-E891C589332C}" dt="2021-01-27T06:16:06.771" v="26"/>
          <pc:sldLayoutMkLst>
            <pc:docMk/>
            <pc:sldMasterMk cId="296213032" sldId="2147483660"/>
            <pc:sldLayoutMk cId="1012823344" sldId="2147483666"/>
          </pc:sldLayoutMkLst>
        </pc:sldLayoutChg>
        <pc:sldLayoutChg chg="add del replId">
          <pc:chgData name="Dang Cong Tien 20176887" userId="S::tien.dc176887@sis.hust.edu.vn::40ac0a16-3be6-4f3a-9952-36f0ae693d5f" providerId="AD" clId="Web-{A6E053DB-82AD-4206-ACC9-E891C589332C}" dt="2021-01-27T06:16:06.771" v="26"/>
          <pc:sldLayoutMkLst>
            <pc:docMk/>
            <pc:sldMasterMk cId="296213032" sldId="2147483660"/>
            <pc:sldLayoutMk cId="2989975488" sldId="2147483667"/>
          </pc:sldLayoutMkLst>
        </pc:sldLayoutChg>
        <pc:sldLayoutChg chg="add del replId">
          <pc:chgData name="Dang Cong Tien 20176887" userId="S::tien.dc176887@sis.hust.edu.vn::40ac0a16-3be6-4f3a-9952-36f0ae693d5f" providerId="AD" clId="Web-{A6E053DB-82AD-4206-ACC9-E891C589332C}" dt="2021-01-27T06:16:06.771" v="26"/>
          <pc:sldLayoutMkLst>
            <pc:docMk/>
            <pc:sldMasterMk cId="296213032" sldId="2147483660"/>
            <pc:sldLayoutMk cId="1048955854" sldId="2147483668"/>
          </pc:sldLayoutMkLst>
        </pc:sldLayoutChg>
        <pc:sldLayoutChg chg="add del replId">
          <pc:chgData name="Dang Cong Tien 20176887" userId="S::tien.dc176887@sis.hust.edu.vn::40ac0a16-3be6-4f3a-9952-36f0ae693d5f" providerId="AD" clId="Web-{A6E053DB-82AD-4206-ACC9-E891C589332C}" dt="2021-01-27T06:16:06.771" v="26"/>
          <pc:sldLayoutMkLst>
            <pc:docMk/>
            <pc:sldMasterMk cId="296213032" sldId="2147483660"/>
            <pc:sldLayoutMk cId="1792729298" sldId="2147483669"/>
          </pc:sldLayoutMkLst>
        </pc:sldLayoutChg>
        <pc:sldLayoutChg chg="add del replId">
          <pc:chgData name="Dang Cong Tien 20176887" userId="S::tien.dc176887@sis.hust.edu.vn::40ac0a16-3be6-4f3a-9952-36f0ae693d5f" providerId="AD" clId="Web-{A6E053DB-82AD-4206-ACC9-E891C589332C}" dt="2021-01-27T06:16:06.771" v="26"/>
          <pc:sldLayoutMkLst>
            <pc:docMk/>
            <pc:sldMasterMk cId="296213032" sldId="2147483660"/>
            <pc:sldLayoutMk cId="1503012035" sldId="2147483670"/>
          </pc:sldLayoutMkLst>
        </pc:sldLayoutChg>
        <pc:sldLayoutChg chg="add del replId">
          <pc:chgData name="Dang Cong Tien 20176887" userId="S::tien.dc176887@sis.hust.edu.vn::40ac0a16-3be6-4f3a-9952-36f0ae693d5f" providerId="AD" clId="Web-{A6E053DB-82AD-4206-ACC9-E891C589332C}" dt="2021-01-27T06:16:06.771" v="26"/>
          <pc:sldLayoutMkLst>
            <pc:docMk/>
            <pc:sldMasterMk cId="296213032" sldId="2147483660"/>
            <pc:sldLayoutMk cId="378330813" sldId="2147483671"/>
          </pc:sldLayoutMkLst>
        </pc:sldLayoutChg>
      </pc:sldMasterChg>
      <pc:sldMasterChg chg="add del addSldLayout delSldLayout">
        <pc:chgData name="Dang Cong Tien 20176887" userId="S::tien.dc176887@sis.hust.edu.vn::40ac0a16-3be6-4f3a-9952-36f0ae693d5f" providerId="AD" clId="Web-{A6E053DB-82AD-4206-ACC9-E891C589332C}" dt="2021-01-27T06:15:04.614" v="1"/>
        <pc:sldMasterMkLst>
          <pc:docMk/>
          <pc:sldMasterMk cId="3451916558" sldId="2147483673"/>
        </pc:sldMasterMkLst>
        <pc:sldLayoutChg chg="add del">
          <pc:chgData name="Dang Cong Tien 20176887" userId="S::tien.dc176887@sis.hust.edu.vn::40ac0a16-3be6-4f3a-9952-36f0ae693d5f" providerId="AD" clId="Web-{A6E053DB-82AD-4206-ACC9-E891C589332C}" dt="2021-01-27T06:15:04.614" v="1"/>
          <pc:sldLayoutMkLst>
            <pc:docMk/>
            <pc:sldMasterMk cId="3451916558" sldId="2147483673"/>
            <pc:sldLayoutMk cId="3660403770" sldId="2147483662"/>
          </pc:sldLayoutMkLst>
        </pc:sldLayoutChg>
        <pc:sldLayoutChg chg="add del">
          <pc:chgData name="Dang Cong Tien 20176887" userId="S::tien.dc176887@sis.hust.edu.vn::40ac0a16-3be6-4f3a-9952-36f0ae693d5f" providerId="AD" clId="Web-{A6E053DB-82AD-4206-ACC9-E891C589332C}" dt="2021-01-27T06:15:04.614" v="1"/>
          <pc:sldLayoutMkLst>
            <pc:docMk/>
            <pc:sldMasterMk cId="3451916558" sldId="2147483673"/>
            <pc:sldLayoutMk cId="2335621023" sldId="2147483663"/>
          </pc:sldLayoutMkLst>
        </pc:sldLayoutChg>
        <pc:sldLayoutChg chg="add del">
          <pc:chgData name="Dang Cong Tien 20176887" userId="S::tien.dc176887@sis.hust.edu.vn::40ac0a16-3be6-4f3a-9952-36f0ae693d5f" providerId="AD" clId="Web-{A6E053DB-82AD-4206-ACC9-E891C589332C}" dt="2021-01-27T06:15:04.614" v="1"/>
          <pc:sldLayoutMkLst>
            <pc:docMk/>
            <pc:sldMasterMk cId="3451916558" sldId="2147483673"/>
            <pc:sldLayoutMk cId="2819598058" sldId="2147483664"/>
          </pc:sldLayoutMkLst>
        </pc:sldLayoutChg>
        <pc:sldLayoutChg chg="add del">
          <pc:chgData name="Dang Cong Tien 20176887" userId="S::tien.dc176887@sis.hust.edu.vn::40ac0a16-3be6-4f3a-9952-36f0ae693d5f" providerId="AD" clId="Web-{A6E053DB-82AD-4206-ACC9-E891C589332C}" dt="2021-01-27T06:15:04.614" v="1"/>
          <pc:sldLayoutMkLst>
            <pc:docMk/>
            <pc:sldMasterMk cId="3451916558" sldId="2147483673"/>
            <pc:sldLayoutMk cId="38033451" sldId="2147483665"/>
          </pc:sldLayoutMkLst>
        </pc:sldLayoutChg>
        <pc:sldLayoutChg chg="add del">
          <pc:chgData name="Dang Cong Tien 20176887" userId="S::tien.dc176887@sis.hust.edu.vn::40ac0a16-3be6-4f3a-9952-36f0ae693d5f" providerId="AD" clId="Web-{A6E053DB-82AD-4206-ACC9-E891C589332C}" dt="2021-01-27T06:15:04.614" v="1"/>
          <pc:sldLayoutMkLst>
            <pc:docMk/>
            <pc:sldMasterMk cId="3451916558" sldId="2147483673"/>
            <pc:sldLayoutMk cId="4270522701" sldId="2147483666"/>
          </pc:sldLayoutMkLst>
        </pc:sldLayoutChg>
        <pc:sldLayoutChg chg="add del">
          <pc:chgData name="Dang Cong Tien 20176887" userId="S::tien.dc176887@sis.hust.edu.vn::40ac0a16-3be6-4f3a-9952-36f0ae693d5f" providerId="AD" clId="Web-{A6E053DB-82AD-4206-ACC9-E891C589332C}" dt="2021-01-27T06:15:04.614" v="1"/>
          <pc:sldLayoutMkLst>
            <pc:docMk/>
            <pc:sldMasterMk cId="3451916558" sldId="2147483673"/>
            <pc:sldLayoutMk cId="329454685" sldId="2147483667"/>
          </pc:sldLayoutMkLst>
        </pc:sldLayoutChg>
        <pc:sldLayoutChg chg="add del">
          <pc:chgData name="Dang Cong Tien 20176887" userId="S::tien.dc176887@sis.hust.edu.vn::40ac0a16-3be6-4f3a-9952-36f0ae693d5f" providerId="AD" clId="Web-{A6E053DB-82AD-4206-ACC9-E891C589332C}" dt="2021-01-27T06:15:04.614" v="1"/>
          <pc:sldLayoutMkLst>
            <pc:docMk/>
            <pc:sldMasterMk cId="3451916558" sldId="2147483673"/>
            <pc:sldLayoutMk cId="3387006958" sldId="2147483668"/>
          </pc:sldLayoutMkLst>
        </pc:sldLayoutChg>
        <pc:sldLayoutChg chg="add del">
          <pc:chgData name="Dang Cong Tien 20176887" userId="S::tien.dc176887@sis.hust.edu.vn::40ac0a16-3be6-4f3a-9952-36f0ae693d5f" providerId="AD" clId="Web-{A6E053DB-82AD-4206-ACC9-E891C589332C}" dt="2021-01-27T06:15:04.614" v="1"/>
          <pc:sldLayoutMkLst>
            <pc:docMk/>
            <pc:sldMasterMk cId="3451916558" sldId="2147483673"/>
            <pc:sldLayoutMk cId="781274944" sldId="2147483669"/>
          </pc:sldLayoutMkLst>
        </pc:sldLayoutChg>
        <pc:sldLayoutChg chg="add del">
          <pc:chgData name="Dang Cong Tien 20176887" userId="S::tien.dc176887@sis.hust.edu.vn::40ac0a16-3be6-4f3a-9952-36f0ae693d5f" providerId="AD" clId="Web-{A6E053DB-82AD-4206-ACC9-E891C589332C}" dt="2021-01-27T06:15:04.614" v="1"/>
          <pc:sldLayoutMkLst>
            <pc:docMk/>
            <pc:sldMasterMk cId="3451916558" sldId="2147483673"/>
            <pc:sldLayoutMk cId="2149180414" sldId="2147483670"/>
          </pc:sldLayoutMkLst>
        </pc:sldLayoutChg>
        <pc:sldLayoutChg chg="add del">
          <pc:chgData name="Dang Cong Tien 20176887" userId="S::tien.dc176887@sis.hust.edu.vn::40ac0a16-3be6-4f3a-9952-36f0ae693d5f" providerId="AD" clId="Web-{A6E053DB-82AD-4206-ACC9-E891C589332C}" dt="2021-01-27T06:15:04.614" v="1"/>
          <pc:sldLayoutMkLst>
            <pc:docMk/>
            <pc:sldMasterMk cId="3451916558" sldId="2147483673"/>
            <pc:sldLayoutMk cId="2552309495" sldId="2147483671"/>
          </pc:sldLayoutMkLst>
        </pc:sldLayoutChg>
        <pc:sldLayoutChg chg="add del">
          <pc:chgData name="Dang Cong Tien 20176887" userId="S::tien.dc176887@sis.hust.edu.vn::40ac0a16-3be6-4f3a-9952-36f0ae693d5f" providerId="AD" clId="Web-{A6E053DB-82AD-4206-ACC9-E891C589332C}" dt="2021-01-27T06:15:04.614" v="1"/>
          <pc:sldLayoutMkLst>
            <pc:docMk/>
            <pc:sldMasterMk cId="3451916558" sldId="2147483673"/>
            <pc:sldLayoutMk cId="1629395774" sldId="2147483672"/>
          </pc:sldLayoutMkLst>
        </pc:sldLayoutChg>
      </pc:sldMasterChg>
      <pc:sldMasterChg chg="add del addSldLayout delSldLayout">
        <pc:chgData name="Dang Cong Tien 20176887" userId="S::tien.dc176887@sis.hust.edu.vn::40ac0a16-3be6-4f3a-9952-36f0ae693d5f" providerId="AD" clId="Web-{A6E053DB-82AD-4206-ACC9-E891C589332C}" dt="2021-01-27T06:15:10.864" v="3"/>
        <pc:sldMasterMkLst>
          <pc:docMk/>
          <pc:sldMasterMk cId="1277995513" sldId="2147483687"/>
        </pc:sldMasterMkLst>
        <pc:sldLayoutChg chg="add del">
          <pc:chgData name="Dang Cong Tien 20176887" userId="S::tien.dc176887@sis.hust.edu.vn::40ac0a16-3be6-4f3a-9952-36f0ae693d5f" providerId="AD" clId="Web-{A6E053DB-82AD-4206-ACC9-E891C589332C}" dt="2021-01-27T06:15:10.864" v="3"/>
          <pc:sldLayoutMkLst>
            <pc:docMk/>
            <pc:sldMasterMk cId="1277995513" sldId="2147483687"/>
            <pc:sldLayoutMk cId="2267138422" sldId="2147483675"/>
          </pc:sldLayoutMkLst>
        </pc:sldLayoutChg>
        <pc:sldLayoutChg chg="add del">
          <pc:chgData name="Dang Cong Tien 20176887" userId="S::tien.dc176887@sis.hust.edu.vn::40ac0a16-3be6-4f3a-9952-36f0ae693d5f" providerId="AD" clId="Web-{A6E053DB-82AD-4206-ACC9-E891C589332C}" dt="2021-01-27T06:15:10.864" v="3"/>
          <pc:sldLayoutMkLst>
            <pc:docMk/>
            <pc:sldMasterMk cId="1277995513" sldId="2147483687"/>
            <pc:sldLayoutMk cId="3097736622" sldId="2147483676"/>
          </pc:sldLayoutMkLst>
        </pc:sldLayoutChg>
        <pc:sldLayoutChg chg="add del">
          <pc:chgData name="Dang Cong Tien 20176887" userId="S::tien.dc176887@sis.hust.edu.vn::40ac0a16-3be6-4f3a-9952-36f0ae693d5f" providerId="AD" clId="Web-{A6E053DB-82AD-4206-ACC9-E891C589332C}" dt="2021-01-27T06:15:10.864" v="3"/>
          <pc:sldLayoutMkLst>
            <pc:docMk/>
            <pc:sldMasterMk cId="1277995513" sldId="2147483687"/>
            <pc:sldLayoutMk cId="2790555810" sldId="2147483677"/>
          </pc:sldLayoutMkLst>
        </pc:sldLayoutChg>
        <pc:sldLayoutChg chg="add del">
          <pc:chgData name="Dang Cong Tien 20176887" userId="S::tien.dc176887@sis.hust.edu.vn::40ac0a16-3be6-4f3a-9952-36f0ae693d5f" providerId="AD" clId="Web-{A6E053DB-82AD-4206-ACC9-E891C589332C}" dt="2021-01-27T06:15:10.864" v="3"/>
          <pc:sldLayoutMkLst>
            <pc:docMk/>
            <pc:sldMasterMk cId="1277995513" sldId="2147483687"/>
            <pc:sldLayoutMk cId="374583730" sldId="2147483678"/>
          </pc:sldLayoutMkLst>
        </pc:sldLayoutChg>
        <pc:sldLayoutChg chg="add del">
          <pc:chgData name="Dang Cong Tien 20176887" userId="S::tien.dc176887@sis.hust.edu.vn::40ac0a16-3be6-4f3a-9952-36f0ae693d5f" providerId="AD" clId="Web-{A6E053DB-82AD-4206-ACC9-E891C589332C}" dt="2021-01-27T06:15:10.864" v="3"/>
          <pc:sldLayoutMkLst>
            <pc:docMk/>
            <pc:sldMasterMk cId="1277995513" sldId="2147483687"/>
            <pc:sldLayoutMk cId="423503146" sldId="2147483679"/>
          </pc:sldLayoutMkLst>
        </pc:sldLayoutChg>
        <pc:sldLayoutChg chg="add del">
          <pc:chgData name="Dang Cong Tien 20176887" userId="S::tien.dc176887@sis.hust.edu.vn::40ac0a16-3be6-4f3a-9952-36f0ae693d5f" providerId="AD" clId="Web-{A6E053DB-82AD-4206-ACC9-E891C589332C}" dt="2021-01-27T06:15:10.864" v="3"/>
          <pc:sldLayoutMkLst>
            <pc:docMk/>
            <pc:sldMasterMk cId="1277995513" sldId="2147483687"/>
            <pc:sldLayoutMk cId="2332860348" sldId="2147483680"/>
          </pc:sldLayoutMkLst>
        </pc:sldLayoutChg>
        <pc:sldLayoutChg chg="add del">
          <pc:chgData name="Dang Cong Tien 20176887" userId="S::tien.dc176887@sis.hust.edu.vn::40ac0a16-3be6-4f3a-9952-36f0ae693d5f" providerId="AD" clId="Web-{A6E053DB-82AD-4206-ACC9-E891C589332C}" dt="2021-01-27T06:15:10.864" v="3"/>
          <pc:sldLayoutMkLst>
            <pc:docMk/>
            <pc:sldMasterMk cId="1277995513" sldId="2147483687"/>
            <pc:sldLayoutMk cId="4020127871" sldId="2147483681"/>
          </pc:sldLayoutMkLst>
        </pc:sldLayoutChg>
        <pc:sldLayoutChg chg="add del">
          <pc:chgData name="Dang Cong Tien 20176887" userId="S::tien.dc176887@sis.hust.edu.vn::40ac0a16-3be6-4f3a-9952-36f0ae693d5f" providerId="AD" clId="Web-{A6E053DB-82AD-4206-ACC9-E891C589332C}" dt="2021-01-27T06:15:10.864" v="3"/>
          <pc:sldLayoutMkLst>
            <pc:docMk/>
            <pc:sldMasterMk cId="1277995513" sldId="2147483687"/>
            <pc:sldLayoutMk cId="1454688250" sldId="2147483682"/>
          </pc:sldLayoutMkLst>
        </pc:sldLayoutChg>
        <pc:sldLayoutChg chg="add del">
          <pc:chgData name="Dang Cong Tien 20176887" userId="S::tien.dc176887@sis.hust.edu.vn::40ac0a16-3be6-4f3a-9952-36f0ae693d5f" providerId="AD" clId="Web-{A6E053DB-82AD-4206-ACC9-E891C589332C}" dt="2021-01-27T06:15:10.864" v="3"/>
          <pc:sldLayoutMkLst>
            <pc:docMk/>
            <pc:sldMasterMk cId="1277995513" sldId="2147483687"/>
            <pc:sldLayoutMk cId="303568181" sldId="2147483683"/>
          </pc:sldLayoutMkLst>
        </pc:sldLayoutChg>
        <pc:sldLayoutChg chg="add del">
          <pc:chgData name="Dang Cong Tien 20176887" userId="S::tien.dc176887@sis.hust.edu.vn::40ac0a16-3be6-4f3a-9952-36f0ae693d5f" providerId="AD" clId="Web-{A6E053DB-82AD-4206-ACC9-E891C589332C}" dt="2021-01-27T06:15:10.864" v="3"/>
          <pc:sldLayoutMkLst>
            <pc:docMk/>
            <pc:sldMasterMk cId="1277995513" sldId="2147483687"/>
            <pc:sldLayoutMk cId="1849299190" sldId="2147483684"/>
          </pc:sldLayoutMkLst>
        </pc:sldLayoutChg>
        <pc:sldLayoutChg chg="add del">
          <pc:chgData name="Dang Cong Tien 20176887" userId="S::tien.dc176887@sis.hust.edu.vn::40ac0a16-3be6-4f3a-9952-36f0ae693d5f" providerId="AD" clId="Web-{A6E053DB-82AD-4206-ACC9-E891C589332C}" dt="2021-01-27T06:15:10.864" v="3"/>
          <pc:sldLayoutMkLst>
            <pc:docMk/>
            <pc:sldMasterMk cId="1277995513" sldId="2147483687"/>
            <pc:sldLayoutMk cId="3608598491" sldId="2147483685"/>
          </pc:sldLayoutMkLst>
        </pc:sldLayoutChg>
        <pc:sldLayoutChg chg="add del">
          <pc:chgData name="Dang Cong Tien 20176887" userId="S::tien.dc176887@sis.hust.edu.vn::40ac0a16-3be6-4f3a-9952-36f0ae693d5f" providerId="AD" clId="Web-{A6E053DB-82AD-4206-ACC9-E891C589332C}" dt="2021-01-27T06:15:10.864" v="3"/>
          <pc:sldLayoutMkLst>
            <pc:docMk/>
            <pc:sldMasterMk cId="1277995513" sldId="2147483687"/>
            <pc:sldLayoutMk cId="2711170405" sldId="2147483686"/>
          </pc:sldLayoutMkLst>
        </pc:sldLayoutChg>
      </pc:sldMasterChg>
      <pc:sldMasterChg chg="add del addSldLayout delSldLayout">
        <pc:chgData name="Dang Cong Tien 20176887" userId="S::tien.dc176887@sis.hust.edu.vn::40ac0a16-3be6-4f3a-9952-36f0ae693d5f" providerId="AD" clId="Web-{A6E053DB-82AD-4206-ACC9-E891C589332C}" dt="2021-01-27T06:16:06.771" v="26"/>
        <pc:sldMasterMkLst>
          <pc:docMk/>
          <pc:sldMasterMk cId="4014207427" sldId="2147483734"/>
        </pc:sldMasterMkLst>
        <pc:sldLayoutChg chg="add del">
          <pc:chgData name="Dang Cong Tien 20176887" userId="S::tien.dc176887@sis.hust.edu.vn::40ac0a16-3be6-4f3a-9952-36f0ae693d5f" providerId="AD" clId="Web-{A6E053DB-82AD-4206-ACC9-E891C589332C}" dt="2021-01-27T06:16:06.771" v="26"/>
          <pc:sldLayoutMkLst>
            <pc:docMk/>
            <pc:sldMasterMk cId="4014207427" sldId="2147483734"/>
            <pc:sldLayoutMk cId="4282036403" sldId="2147483723"/>
          </pc:sldLayoutMkLst>
        </pc:sldLayoutChg>
        <pc:sldLayoutChg chg="add del">
          <pc:chgData name="Dang Cong Tien 20176887" userId="S::tien.dc176887@sis.hust.edu.vn::40ac0a16-3be6-4f3a-9952-36f0ae693d5f" providerId="AD" clId="Web-{A6E053DB-82AD-4206-ACC9-E891C589332C}" dt="2021-01-27T06:16:06.771" v="26"/>
          <pc:sldLayoutMkLst>
            <pc:docMk/>
            <pc:sldMasterMk cId="4014207427" sldId="2147483734"/>
            <pc:sldLayoutMk cId="3434563045" sldId="2147483724"/>
          </pc:sldLayoutMkLst>
        </pc:sldLayoutChg>
        <pc:sldLayoutChg chg="add del">
          <pc:chgData name="Dang Cong Tien 20176887" userId="S::tien.dc176887@sis.hust.edu.vn::40ac0a16-3be6-4f3a-9952-36f0ae693d5f" providerId="AD" clId="Web-{A6E053DB-82AD-4206-ACC9-E891C589332C}" dt="2021-01-27T06:16:06.771" v="26"/>
          <pc:sldLayoutMkLst>
            <pc:docMk/>
            <pc:sldMasterMk cId="4014207427" sldId="2147483734"/>
            <pc:sldLayoutMk cId="3764752212" sldId="2147483725"/>
          </pc:sldLayoutMkLst>
        </pc:sldLayoutChg>
        <pc:sldLayoutChg chg="add del">
          <pc:chgData name="Dang Cong Tien 20176887" userId="S::tien.dc176887@sis.hust.edu.vn::40ac0a16-3be6-4f3a-9952-36f0ae693d5f" providerId="AD" clId="Web-{A6E053DB-82AD-4206-ACC9-E891C589332C}" dt="2021-01-27T06:16:06.771" v="26"/>
          <pc:sldLayoutMkLst>
            <pc:docMk/>
            <pc:sldMasterMk cId="4014207427" sldId="2147483734"/>
            <pc:sldLayoutMk cId="752658348" sldId="2147483726"/>
          </pc:sldLayoutMkLst>
        </pc:sldLayoutChg>
        <pc:sldLayoutChg chg="add del">
          <pc:chgData name="Dang Cong Tien 20176887" userId="S::tien.dc176887@sis.hust.edu.vn::40ac0a16-3be6-4f3a-9952-36f0ae693d5f" providerId="AD" clId="Web-{A6E053DB-82AD-4206-ACC9-E891C589332C}" dt="2021-01-27T06:16:06.771" v="26"/>
          <pc:sldLayoutMkLst>
            <pc:docMk/>
            <pc:sldMasterMk cId="4014207427" sldId="2147483734"/>
            <pc:sldLayoutMk cId="1805287522" sldId="2147483727"/>
          </pc:sldLayoutMkLst>
        </pc:sldLayoutChg>
        <pc:sldLayoutChg chg="add del">
          <pc:chgData name="Dang Cong Tien 20176887" userId="S::tien.dc176887@sis.hust.edu.vn::40ac0a16-3be6-4f3a-9952-36f0ae693d5f" providerId="AD" clId="Web-{A6E053DB-82AD-4206-ACC9-E891C589332C}" dt="2021-01-27T06:16:06.771" v="26"/>
          <pc:sldLayoutMkLst>
            <pc:docMk/>
            <pc:sldMasterMk cId="4014207427" sldId="2147483734"/>
            <pc:sldLayoutMk cId="4276170580" sldId="2147483728"/>
          </pc:sldLayoutMkLst>
        </pc:sldLayoutChg>
        <pc:sldLayoutChg chg="add del">
          <pc:chgData name="Dang Cong Tien 20176887" userId="S::tien.dc176887@sis.hust.edu.vn::40ac0a16-3be6-4f3a-9952-36f0ae693d5f" providerId="AD" clId="Web-{A6E053DB-82AD-4206-ACC9-E891C589332C}" dt="2021-01-27T06:16:06.771" v="26"/>
          <pc:sldLayoutMkLst>
            <pc:docMk/>
            <pc:sldMasterMk cId="4014207427" sldId="2147483734"/>
            <pc:sldLayoutMk cId="1298633738" sldId="2147483729"/>
          </pc:sldLayoutMkLst>
        </pc:sldLayoutChg>
        <pc:sldLayoutChg chg="add del">
          <pc:chgData name="Dang Cong Tien 20176887" userId="S::tien.dc176887@sis.hust.edu.vn::40ac0a16-3be6-4f3a-9952-36f0ae693d5f" providerId="AD" clId="Web-{A6E053DB-82AD-4206-ACC9-E891C589332C}" dt="2021-01-27T06:16:06.771" v="26"/>
          <pc:sldLayoutMkLst>
            <pc:docMk/>
            <pc:sldMasterMk cId="4014207427" sldId="2147483734"/>
            <pc:sldLayoutMk cId="3779392181" sldId="2147483730"/>
          </pc:sldLayoutMkLst>
        </pc:sldLayoutChg>
        <pc:sldLayoutChg chg="add del">
          <pc:chgData name="Dang Cong Tien 20176887" userId="S::tien.dc176887@sis.hust.edu.vn::40ac0a16-3be6-4f3a-9952-36f0ae693d5f" providerId="AD" clId="Web-{A6E053DB-82AD-4206-ACC9-E891C589332C}" dt="2021-01-27T06:16:06.771" v="26"/>
          <pc:sldLayoutMkLst>
            <pc:docMk/>
            <pc:sldMasterMk cId="4014207427" sldId="2147483734"/>
            <pc:sldLayoutMk cId="3576095235" sldId="2147483731"/>
          </pc:sldLayoutMkLst>
        </pc:sldLayoutChg>
        <pc:sldLayoutChg chg="add del">
          <pc:chgData name="Dang Cong Tien 20176887" userId="S::tien.dc176887@sis.hust.edu.vn::40ac0a16-3be6-4f3a-9952-36f0ae693d5f" providerId="AD" clId="Web-{A6E053DB-82AD-4206-ACC9-E891C589332C}" dt="2021-01-27T06:16:06.771" v="26"/>
          <pc:sldLayoutMkLst>
            <pc:docMk/>
            <pc:sldMasterMk cId="4014207427" sldId="2147483734"/>
            <pc:sldLayoutMk cId="4168435282" sldId="2147483732"/>
          </pc:sldLayoutMkLst>
        </pc:sldLayoutChg>
        <pc:sldLayoutChg chg="add del">
          <pc:chgData name="Dang Cong Tien 20176887" userId="S::tien.dc176887@sis.hust.edu.vn::40ac0a16-3be6-4f3a-9952-36f0ae693d5f" providerId="AD" clId="Web-{A6E053DB-82AD-4206-ACC9-E891C589332C}" dt="2021-01-27T06:16:06.771" v="26"/>
          <pc:sldLayoutMkLst>
            <pc:docMk/>
            <pc:sldMasterMk cId="4014207427" sldId="2147483734"/>
            <pc:sldLayoutMk cId="145580215" sldId="2147483733"/>
          </pc:sldLayoutMkLst>
        </pc:sldLayoutChg>
      </pc:sldMasterChg>
    </pc:docChg>
  </pc:docChgLst>
  <pc:docChgLst>
    <pc:chgData name="Dang Cong Tien 20176887" userId="S::tien.dc176887@sis.hust.edu.vn::40ac0a16-3be6-4f3a-9952-36f0ae693d5f" providerId="AD" clId="Web-{12E9DE3D-2C27-6B44-EA42-97181722D933}"/>
    <pc:docChg chg="addSld modSld sldOrd">
      <pc:chgData name="Dang Cong Tien 20176887" userId="S::tien.dc176887@sis.hust.edu.vn::40ac0a16-3be6-4f3a-9952-36f0ae693d5f" providerId="AD" clId="Web-{12E9DE3D-2C27-6B44-EA42-97181722D933}" dt="2021-01-27T08:57:11.840" v="94" actId="20577"/>
      <pc:docMkLst>
        <pc:docMk/>
      </pc:docMkLst>
      <pc:sldChg chg="modSp">
        <pc:chgData name="Dang Cong Tien 20176887" userId="S::tien.dc176887@sis.hust.edu.vn::40ac0a16-3be6-4f3a-9952-36f0ae693d5f" providerId="AD" clId="Web-{12E9DE3D-2C27-6B44-EA42-97181722D933}" dt="2021-01-27T08:57:11.840" v="94" actId="20577"/>
        <pc:sldMkLst>
          <pc:docMk/>
          <pc:sldMk cId="2567927505" sldId="256"/>
        </pc:sldMkLst>
        <pc:spChg chg="mod">
          <ac:chgData name="Dang Cong Tien 20176887" userId="S::tien.dc176887@sis.hust.edu.vn::40ac0a16-3be6-4f3a-9952-36f0ae693d5f" providerId="AD" clId="Web-{12E9DE3D-2C27-6B44-EA42-97181722D933}" dt="2021-01-27T08:57:11.840" v="94" actId="20577"/>
          <ac:spMkLst>
            <pc:docMk/>
            <pc:sldMk cId="2567927505" sldId="256"/>
            <ac:spMk id="3" creationId="{00000000-0000-0000-0000-000000000000}"/>
          </ac:spMkLst>
        </pc:spChg>
      </pc:sldChg>
      <pc:sldChg chg="addSp delSp modSp new mod setBg">
        <pc:chgData name="Dang Cong Tien 20176887" userId="S::tien.dc176887@sis.hust.edu.vn::40ac0a16-3be6-4f3a-9952-36f0ae693d5f" providerId="AD" clId="Web-{12E9DE3D-2C27-6B44-EA42-97181722D933}" dt="2021-01-27T07:41:58.064" v="18" actId="1076"/>
        <pc:sldMkLst>
          <pc:docMk/>
          <pc:sldMk cId="3795608330" sldId="260"/>
        </pc:sldMkLst>
        <pc:spChg chg="mod">
          <ac:chgData name="Dang Cong Tien 20176887" userId="S::tien.dc176887@sis.hust.edu.vn::40ac0a16-3be6-4f3a-9952-36f0ae693d5f" providerId="AD" clId="Web-{12E9DE3D-2C27-6B44-EA42-97181722D933}" dt="2021-01-27T07:41:51.439" v="16"/>
          <ac:spMkLst>
            <pc:docMk/>
            <pc:sldMk cId="3795608330" sldId="260"/>
            <ac:spMk id="2" creationId="{38DBD124-16BF-4AD7-95F3-68FEACB65A8F}"/>
          </ac:spMkLst>
        </pc:spChg>
        <pc:spChg chg="del">
          <ac:chgData name="Dang Cong Tien 20176887" userId="S::tien.dc176887@sis.hust.edu.vn::40ac0a16-3be6-4f3a-9952-36f0ae693d5f" providerId="AD" clId="Web-{12E9DE3D-2C27-6B44-EA42-97181722D933}" dt="2021-01-27T07:41:32.251" v="1"/>
          <ac:spMkLst>
            <pc:docMk/>
            <pc:sldMk cId="3795608330" sldId="260"/>
            <ac:spMk id="3" creationId="{FA3B7491-7A81-4172-97F8-FF05C9055CAE}"/>
          </ac:spMkLst>
        </pc:spChg>
        <pc:spChg chg="add">
          <ac:chgData name="Dang Cong Tien 20176887" userId="S::tien.dc176887@sis.hust.edu.vn::40ac0a16-3be6-4f3a-9952-36f0ae693d5f" providerId="AD" clId="Web-{12E9DE3D-2C27-6B44-EA42-97181722D933}" dt="2021-01-27T07:41:51.439" v="16"/>
          <ac:spMkLst>
            <pc:docMk/>
            <pc:sldMk cId="3795608330" sldId="260"/>
            <ac:spMk id="8" creationId="{2674A09E-186C-4D26-A162-0674661B1F12}"/>
          </ac:spMkLst>
        </pc:spChg>
        <pc:spChg chg="add">
          <ac:chgData name="Dang Cong Tien 20176887" userId="S::tien.dc176887@sis.hust.edu.vn::40ac0a16-3be6-4f3a-9952-36f0ae693d5f" providerId="AD" clId="Web-{12E9DE3D-2C27-6B44-EA42-97181722D933}" dt="2021-01-27T07:41:51.439" v="16"/>
          <ac:spMkLst>
            <pc:docMk/>
            <pc:sldMk cId="3795608330" sldId="260"/>
            <ac:spMk id="11" creationId="{8181FC64-B306-4821-98E2-780662EFC486}"/>
          </ac:spMkLst>
        </pc:spChg>
        <pc:spChg chg="add">
          <ac:chgData name="Dang Cong Tien 20176887" userId="S::tien.dc176887@sis.hust.edu.vn::40ac0a16-3be6-4f3a-9952-36f0ae693d5f" providerId="AD" clId="Web-{12E9DE3D-2C27-6B44-EA42-97181722D933}" dt="2021-01-27T07:41:51.439" v="16"/>
          <ac:spMkLst>
            <pc:docMk/>
            <pc:sldMk cId="3795608330" sldId="260"/>
            <ac:spMk id="13" creationId="{BC0385E9-02B2-4941-889A-EAD43F5BB0A3}"/>
          </ac:spMkLst>
        </pc:spChg>
        <pc:spChg chg="add">
          <ac:chgData name="Dang Cong Tien 20176887" userId="S::tien.dc176887@sis.hust.edu.vn::40ac0a16-3be6-4f3a-9952-36f0ae693d5f" providerId="AD" clId="Web-{12E9DE3D-2C27-6B44-EA42-97181722D933}" dt="2021-01-27T07:41:51.439" v="16"/>
          <ac:spMkLst>
            <pc:docMk/>
            <pc:sldMk cId="3795608330" sldId="260"/>
            <ac:spMk id="15" creationId="{829A1E2C-5AC8-40FC-99E9-832069D39792}"/>
          </ac:spMkLst>
        </pc:spChg>
        <pc:spChg chg="add">
          <ac:chgData name="Dang Cong Tien 20176887" userId="S::tien.dc176887@sis.hust.edu.vn::40ac0a16-3be6-4f3a-9952-36f0ae693d5f" providerId="AD" clId="Web-{12E9DE3D-2C27-6B44-EA42-97181722D933}" dt="2021-01-27T07:41:51.439" v="16"/>
          <ac:spMkLst>
            <pc:docMk/>
            <pc:sldMk cId="3795608330" sldId="260"/>
            <ac:spMk id="17" creationId="{55C54A75-E44A-4147-B9D0-FF46CFD31612}"/>
          </ac:spMkLst>
        </pc:spChg>
        <pc:picChg chg="add mod ord">
          <ac:chgData name="Dang Cong Tien 20176887" userId="S::tien.dc176887@sis.hust.edu.vn::40ac0a16-3be6-4f3a-9952-36f0ae693d5f" providerId="AD" clId="Web-{12E9DE3D-2C27-6B44-EA42-97181722D933}" dt="2021-01-27T07:41:58.064" v="18" actId="1076"/>
          <ac:picMkLst>
            <pc:docMk/>
            <pc:sldMk cId="3795608330" sldId="260"/>
            <ac:picMk id="4" creationId="{C5904A52-0A94-4E09-BBE2-2C44CCC98457}"/>
          </ac:picMkLst>
        </pc:picChg>
      </pc:sldChg>
      <pc:sldChg chg="addSp delSp modSp new mod setBg">
        <pc:chgData name="Dang Cong Tien 20176887" userId="S::tien.dc176887@sis.hust.edu.vn::40ac0a16-3be6-4f3a-9952-36f0ae693d5f" providerId="AD" clId="Web-{12E9DE3D-2C27-6B44-EA42-97181722D933}" dt="2021-01-27T07:42:53.487" v="24"/>
        <pc:sldMkLst>
          <pc:docMk/>
          <pc:sldMk cId="3049420682" sldId="261"/>
        </pc:sldMkLst>
        <pc:spChg chg="mod">
          <ac:chgData name="Dang Cong Tien 20176887" userId="S::tien.dc176887@sis.hust.edu.vn::40ac0a16-3be6-4f3a-9952-36f0ae693d5f" providerId="AD" clId="Web-{12E9DE3D-2C27-6B44-EA42-97181722D933}" dt="2021-01-27T07:42:53.487" v="24"/>
          <ac:spMkLst>
            <pc:docMk/>
            <pc:sldMk cId="3049420682" sldId="261"/>
            <ac:spMk id="2" creationId="{820D178B-BD4E-468A-A1C9-BA246C2C513A}"/>
          </ac:spMkLst>
        </pc:spChg>
        <pc:spChg chg="add del mod">
          <ac:chgData name="Dang Cong Tien 20176887" userId="S::tien.dc176887@sis.hust.edu.vn::40ac0a16-3be6-4f3a-9952-36f0ae693d5f" providerId="AD" clId="Web-{12E9DE3D-2C27-6B44-EA42-97181722D933}" dt="2021-01-27T07:42:53.487" v="24"/>
          <ac:spMkLst>
            <pc:docMk/>
            <pc:sldMk cId="3049420682" sldId="261"/>
            <ac:spMk id="3" creationId="{F31A052B-2BAE-4258-88AE-C26DCC8BD703}"/>
          </ac:spMkLst>
        </pc:spChg>
        <pc:spChg chg="add">
          <ac:chgData name="Dang Cong Tien 20176887" userId="S::tien.dc176887@sis.hust.edu.vn::40ac0a16-3be6-4f3a-9952-36f0ae693d5f" providerId="AD" clId="Web-{12E9DE3D-2C27-6B44-EA42-97181722D933}" dt="2021-01-27T07:42:53.487" v="24"/>
          <ac:spMkLst>
            <pc:docMk/>
            <pc:sldMk cId="3049420682" sldId="261"/>
            <ac:spMk id="10" creationId="{593B4D24-F4A8-4141-A20A-E0575D199633}"/>
          </ac:spMkLst>
        </pc:spChg>
        <pc:spChg chg="add">
          <ac:chgData name="Dang Cong Tien 20176887" userId="S::tien.dc176887@sis.hust.edu.vn::40ac0a16-3be6-4f3a-9952-36f0ae693d5f" providerId="AD" clId="Web-{12E9DE3D-2C27-6B44-EA42-97181722D933}" dt="2021-01-27T07:42:53.487" v="24"/>
          <ac:spMkLst>
            <pc:docMk/>
            <pc:sldMk cId="3049420682" sldId="261"/>
            <ac:spMk id="12" creationId="{6719801E-A6E2-4F88-BB91-2A71DBC47809}"/>
          </ac:spMkLst>
        </pc:spChg>
        <pc:spChg chg="add">
          <ac:chgData name="Dang Cong Tien 20176887" userId="S::tien.dc176887@sis.hust.edu.vn::40ac0a16-3be6-4f3a-9952-36f0ae693d5f" providerId="AD" clId="Web-{12E9DE3D-2C27-6B44-EA42-97181722D933}" dt="2021-01-27T07:42:53.487" v="24"/>
          <ac:spMkLst>
            <pc:docMk/>
            <pc:sldMk cId="3049420682" sldId="261"/>
            <ac:spMk id="14" creationId="{284FA090-1E51-4E96-AE7C-430E378B51B0}"/>
          </ac:spMkLst>
        </pc:spChg>
        <pc:spChg chg="add">
          <ac:chgData name="Dang Cong Tien 20176887" userId="S::tien.dc176887@sis.hust.edu.vn::40ac0a16-3be6-4f3a-9952-36f0ae693d5f" providerId="AD" clId="Web-{12E9DE3D-2C27-6B44-EA42-97181722D933}" dt="2021-01-27T07:42:53.487" v="24"/>
          <ac:spMkLst>
            <pc:docMk/>
            <pc:sldMk cId="3049420682" sldId="261"/>
            <ac:spMk id="16" creationId="{9689869E-ECC4-4D30-B2DF-C7DC3DD8598A}"/>
          </ac:spMkLst>
        </pc:spChg>
        <pc:graphicFrameChg chg="add del mod ord modGraphic">
          <ac:chgData name="Dang Cong Tien 20176887" userId="S::tien.dc176887@sis.hust.edu.vn::40ac0a16-3be6-4f3a-9952-36f0ae693d5f" providerId="AD" clId="Web-{12E9DE3D-2C27-6B44-EA42-97181722D933}" dt="2021-01-27T07:42:38.049" v="23"/>
          <ac:graphicFrameMkLst>
            <pc:docMk/>
            <pc:sldMk cId="3049420682" sldId="261"/>
            <ac:graphicFrameMk id="4" creationId="{113D99EC-DD79-4AD5-92D0-845D5383EC78}"/>
          </ac:graphicFrameMkLst>
        </pc:graphicFrameChg>
        <pc:picChg chg="add">
          <ac:chgData name="Dang Cong Tien 20176887" userId="S::tien.dc176887@sis.hust.edu.vn::40ac0a16-3be6-4f3a-9952-36f0ae693d5f" providerId="AD" clId="Web-{12E9DE3D-2C27-6B44-EA42-97181722D933}" dt="2021-01-27T07:42:53.487" v="24"/>
          <ac:picMkLst>
            <pc:docMk/>
            <pc:sldMk cId="3049420682" sldId="261"/>
            <ac:picMk id="7" creationId="{B186185A-E37B-4C69-949B-8210F7252D71}"/>
          </ac:picMkLst>
        </pc:picChg>
      </pc:sldChg>
      <pc:sldChg chg="addSp delSp modSp new mod ord setBg modNotes">
        <pc:chgData name="Dang Cong Tien 20176887" userId="S::tien.dc176887@sis.hust.edu.vn::40ac0a16-3be6-4f3a-9952-36f0ae693d5f" providerId="AD" clId="Web-{12E9DE3D-2C27-6B44-EA42-97181722D933}" dt="2021-01-27T08:14:01.739" v="84"/>
        <pc:sldMkLst>
          <pc:docMk/>
          <pc:sldMk cId="2073575011" sldId="262"/>
        </pc:sldMkLst>
        <pc:spChg chg="del mod">
          <ac:chgData name="Dang Cong Tien 20176887" userId="S::tien.dc176887@sis.hust.edu.vn::40ac0a16-3be6-4f3a-9952-36f0ae693d5f" providerId="AD" clId="Web-{12E9DE3D-2C27-6B44-EA42-97181722D933}" dt="2021-01-27T08:00:25.169" v="30"/>
          <ac:spMkLst>
            <pc:docMk/>
            <pc:sldMk cId="2073575011" sldId="262"/>
            <ac:spMk id="2" creationId="{CE04E6B7-4E39-46D2-AF6E-92C60BE6727C}"/>
          </ac:spMkLst>
        </pc:spChg>
        <pc:spChg chg="del">
          <ac:chgData name="Dang Cong Tien 20176887" userId="S::tien.dc176887@sis.hust.edu.vn::40ac0a16-3be6-4f3a-9952-36f0ae693d5f" providerId="AD" clId="Web-{12E9DE3D-2C27-6B44-EA42-97181722D933}" dt="2021-01-27T08:00:14.950" v="27"/>
          <ac:spMkLst>
            <pc:docMk/>
            <pc:sldMk cId="2073575011" sldId="262"/>
            <ac:spMk id="3" creationId="{72AF99E1-E3AC-4B6E-9699-D4C4A1D846BE}"/>
          </ac:spMkLst>
        </pc:spChg>
        <pc:spChg chg="add mod">
          <ac:chgData name="Dang Cong Tien 20176887" userId="S::tien.dc176887@sis.hust.edu.vn::40ac0a16-3be6-4f3a-9952-36f0ae693d5f" providerId="AD" clId="Web-{12E9DE3D-2C27-6B44-EA42-97181722D933}" dt="2021-01-27T08:01:41.843" v="61" actId="20577"/>
          <ac:spMkLst>
            <pc:docMk/>
            <pc:sldMk cId="2073575011" sldId="262"/>
            <ac:spMk id="5" creationId="{C1785399-0A58-4DCF-8F4C-499461F2EE49}"/>
          </ac:spMkLst>
        </pc:spChg>
        <pc:spChg chg="add del">
          <ac:chgData name="Dang Cong Tien 20176887" userId="S::tien.dc176887@sis.hust.edu.vn::40ac0a16-3be6-4f3a-9952-36f0ae693d5f" providerId="AD" clId="Web-{12E9DE3D-2C27-6B44-EA42-97181722D933}" dt="2021-01-27T08:00:25.153" v="29"/>
          <ac:spMkLst>
            <pc:docMk/>
            <pc:sldMk cId="2073575011" sldId="262"/>
            <ac:spMk id="8" creationId="{0BD89783-397A-458F-95B0-C2C04E4867A1}"/>
          </ac:spMkLst>
        </pc:spChg>
        <pc:spChg chg="add">
          <ac:chgData name="Dang Cong Tien 20176887" userId="S::tien.dc176887@sis.hust.edu.vn::40ac0a16-3be6-4f3a-9952-36f0ae693d5f" providerId="AD" clId="Web-{12E9DE3D-2C27-6B44-EA42-97181722D933}" dt="2021-01-27T08:00:25.169" v="30"/>
          <ac:spMkLst>
            <pc:docMk/>
            <pc:sldMk cId="2073575011" sldId="262"/>
            <ac:spMk id="9" creationId="{8950AD4C-6AF3-49F8-94E1-DBCAFB39478B}"/>
          </ac:spMkLst>
        </pc:spChg>
        <pc:spChg chg="add del">
          <ac:chgData name="Dang Cong Tien 20176887" userId="S::tien.dc176887@sis.hust.edu.vn::40ac0a16-3be6-4f3a-9952-36f0ae693d5f" providerId="AD" clId="Web-{12E9DE3D-2C27-6B44-EA42-97181722D933}" dt="2021-01-27T08:00:25.153" v="29"/>
          <ac:spMkLst>
            <pc:docMk/>
            <pc:sldMk cId="2073575011" sldId="262"/>
            <ac:spMk id="11" creationId="{49BB7E9A-6937-4BF0-9F51-A20F197B550F}"/>
          </ac:spMkLst>
        </pc:spChg>
        <pc:spChg chg="add del">
          <ac:chgData name="Dang Cong Tien 20176887" userId="S::tien.dc176887@sis.hust.edu.vn::40ac0a16-3be6-4f3a-9952-36f0ae693d5f" providerId="AD" clId="Web-{12E9DE3D-2C27-6B44-EA42-97181722D933}" dt="2021-01-27T08:00:25.153" v="29"/>
          <ac:spMkLst>
            <pc:docMk/>
            <pc:sldMk cId="2073575011" sldId="262"/>
            <ac:spMk id="13" creationId="{E0939753-89D7-48A8-8441-B9FF25CE8A7E}"/>
          </ac:spMkLst>
        </pc:spChg>
        <pc:spChg chg="add del">
          <ac:chgData name="Dang Cong Tien 20176887" userId="S::tien.dc176887@sis.hust.edu.vn::40ac0a16-3be6-4f3a-9952-36f0ae693d5f" providerId="AD" clId="Web-{12E9DE3D-2C27-6B44-EA42-97181722D933}" dt="2021-01-27T08:00:25.153" v="29"/>
          <ac:spMkLst>
            <pc:docMk/>
            <pc:sldMk cId="2073575011" sldId="262"/>
            <ac:spMk id="15" creationId="{9F5CCFC5-858F-4B45-9B10-D49DD0280D20}"/>
          </ac:spMkLst>
        </pc:spChg>
        <pc:spChg chg="add del">
          <ac:chgData name="Dang Cong Tien 20176887" userId="S::tien.dc176887@sis.hust.edu.vn::40ac0a16-3be6-4f3a-9952-36f0ae693d5f" providerId="AD" clId="Web-{12E9DE3D-2C27-6B44-EA42-97181722D933}" dt="2021-01-27T08:00:25.153" v="29"/>
          <ac:spMkLst>
            <pc:docMk/>
            <pc:sldMk cId="2073575011" sldId="262"/>
            <ac:spMk id="17" creationId="{2348ECDC-D455-4B71-90F6-2ECC12B7983B}"/>
          </ac:spMkLst>
        </pc:spChg>
        <pc:grpChg chg="add">
          <ac:chgData name="Dang Cong Tien 20176887" userId="S::tien.dc176887@sis.hust.edu.vn::40ac0a16-3be6-4f3a-9952-36f0ae693d5f" providerId="AD" clId="Web-{12E9DE3D-2C27-6B44-EA42-97181722D933}" dt="2021-01-27T08:00:25.169" v="30"/>
          <ac:grpSpMkLst>
            <pc:docMk/>
            <pc:sldMk cId="2073575011" sldId="262"/>
            <ac:grpSpMk id="6" creationId="{9BA6B1D0-6E05-477A-950D-2F5765804055}"/>
          </ac:grpSpMkLst>
        </pc:grpChg>
        <pc:picChg chg="add mod ord">
          <ac:chgData name="Dang Cong Tien 20176887" userId="S::tien.dc176887@sis.hust.edu.vn::40ac0a16-3be6-4f3a-9952-36f0ae693d5f" providerId="AD" clId="Web-{12E9DE3D-2C27-6B44-EA42-97181722D933}" dt="2021-01-27T08:00:30.872" v="32" actId="1076"/>
          <ac:picMkLst>
            <pc:docMk/>
            <pc:sldMk cId="2073575011" sldId="262"/>
            <ac:picMk id="4" creationId="{EC17D9E3-9472-4EE7-812D-6A4A1054E569}"/>
          </ac:picMkLst>
        </pc:picChg>
      </pc:sldChg>
      <pc:sldChg chg="addSp delSp modSp new mod setBg modNotes">
        <pc:chgData name="Dang Cong Tien 20176887" userId="S::tien.dc176887@sis.hust.edu.vn::40ac0a16-3be6-4f3a-9952-36f0ae693d5f" providerId="AD" clId="Web-{12E9DE3D-2C27-6B44-EA42-97181722D933}" dt="2021-01-27T08:12:19.705" v="83"/>
        <pc:sldMkLst>
          <pc:docMk/>
          <pc:sldMk cId="3638263564" sldId="263"/>
        </pc:sldMkLst>
        <pc:spChg chg="mod ord">
          <ac:chgData name="Dang Cong Tien 20176887" userId="S::tien.dc176887@sis.hust.edu.vn::40ac0a16-3be6-4f3a-9952-36f0ae693d5f" providerId="AD" clId="Web-{12E9DE3D-2C27-6B44-EA42-97181722D933}" dt="2021-01-27T08:09:45.779" v="76"/>
          <ac:spMkLst>
            <pc:docMk/>
            <pc:sldMk cId="3638263564" sldId="263"/>
            <ac:spMk id="2" creationId="{82A4AF44-58C6-400B-910B-BA214694138A}"/>
          </ac:spMkLst>
        </pc:spChg>
        <pc:spChg chg="del">
          <ac:chgData name="Dang Cong Tien 20176887" userId="S::tien.dc176887@sis.hust.edu.vn::40ac0a16-3be6-4f3a-9952-36f0ae693d5f" providerId="AD" clId="Web-{12E9DE3D-2C27-6B44-EA42-97181722D933}" dt="2021-01-27T08:09:24.544" v="71"/>
          <ac:spMkLst>
            <pc:docMk/>
            <pc:sldMk cId="3638263564" sldId="263"/>
            <ac:spMk id="3" creationId="{B9C4AB72-CEDB-4632-85A9-E647F7D3B21B}"/>
          </ac:spMkLst>
        </pc:spChg>
        <pc:spChg chg="add del">
          <ac:chgData name="Dang Cong Tien 20176887" userId="S::tien.dc176887@sis.hust.edu.vn::40ac0a16-3be6-4f3a-9952-36f0ae693d5f" providerId="AD" clId="Web-{12E9DE3D-2C27-6B44-EA42-97181722D933}" dt="2021-01-27T08:09:45.779" v="76"/>
          <ac:spMkLst>
            <pc:docMk/>
            <pc:sldMk cId="3638263564" sldId="263"/>
            <ac:spMk id="6" creationId="{49BB7E9A-6937-4BF0-9F51-A20F197B550F}"/>
          </ac:spMkLst>
        </pc:spChg>
        <pc:spChg chg="add del">
          <ac:chgData name="Dang Cong Tien 20176887" userId="S::tien.dc176887@sis.hust.edu.vn::40ac0a16-3be6-4f3a-9952-36f0ae693d5f" providerId="AD" clId="Web-{12E9DE3D-2C27-6B44-EA42-97181722D933}" dt="2021-01-27T08:09:45.779" v="76"/>
          <ac:spMkLst>
            <pc:docMk/>
            <pc:sldMk cId="3638263564" sldId="263"/>
            <ac:spMk id="7" creationId="{E0939753-89D7-48A8-8441-B9FF25CE8A7E}"/>
          </ac:spMkLst>
        </pc:spChg>
        <pc:spChg chg="add del">
          <ac:chgData name="Dang Cong Tien 20176887" userId="S::tien.dc176887@sis.hust.edu.vn::40ac0a16-3be6-4f3a-9952-36f0ae693d5f" providerId="AD" clId="Web-{12E9DE3D-2C27-6B44-EA42-97181722D933}" dt="2021-01-27T08:09:45.779" v="76"/>
          <ac:spMkLst>
            <pc:docMk/>
            <pc:sldMk cId="3638263564" sldId="263"/>
            <ac:spMk id="8" creationId="{FE3BB068-97E0-49BB-B8EE-1E544F60D8E2}"/>
          </ac:spMkLst>
        </pc:spChg>
        <pc:spChg chg="add del">
          <ac:chgData name="Dang Cong Tien 20176887" userId="S::tien.dc176887@sis.hust.edu.vn::40ac0a16-3be6-4f3a-9952-36f0ae693d5f" providerId="AD" clId="Web-{12E9DE3D-2C27-6B44-EA42-97181722D933}" dt="2021-01-27T08:09:37.231" v="73"/>
          <ac:spMkLst>
            <pc:docMk/>
            <pc:sldMk cId="3638263564" sldId="263"/>
            <ac:spMk id="9" creationId="{9B0F7D69-D93C-4C38-A23D-76E000D691CD}"/>
          </ac:spMkLst>
        </pc:spChg>
        <pc:spChg chg="add del">
          <ac:chgData name="Dang Cong Tien 20176887" userId="S::tien.dc176887@sis.hust.edu.vn::40ac0a16-3be6-4f3a-9952-36f0ae693d5f" providerId="AD" clId="Web-{12E9DE3D-2C27-6B44-EA42-97181722D933}" dt="2021-01-27T08:09:45.779" v="76"/>
          <ac:spMkLst>
            <pc:docMk/>
            <pc:sldMk cId="3638263564" sldId="263"/>
            <ac:spMk id="10" creationId="{9F5CCFC5-858F-4B45-9B10-D49DD0280D20}"/>
          </ac:spMkLst>
        </pc:spChg>
        <pc:spChg chg="add del">
          <ac:chgData name="Dang Cong Tien 20176887" userId="S::tien.dc176887@sis.hust.edu.vn::40ac0a16-3be6-4f3a-9952-36f0ae693d5f" providerId="AD" clId="Web-{12E9DE3D-2C27-6B44-EA42-97181722D933}" dt="2021-01-27T08:09:37.231" v="73"/>
          <ac:spMkLst>
            <pc:docMk/>
            <pc:sldMk cId="3638263564" sldId="263"/>
            <ac:spMk id="11" creationId="{8CD419D4-EA9D-42D9-BF62-B07F0B7B672B}"/>
          </ac:spMkLst>
        </pc:spChg>
        <pc:spChg chg="add del">
          <ac:chgData name="Dang Cong Tien 20176887" userId="S::tien.dc176887@sis.hust.edu.vn::40ac0a16-3be6-4f3a-9952-36f0ae693d5f" providerId="AD" clId="Web-{12E9DE3D-2C27-6B44-EA42-97181722D933}" dt="2021-01-27T08:09:45.779" v="76"/>
          <ac:spMkLst>
            <pc:docMk/>
            <pc:sldMk cId="3638263564" sldId="263"/>
            <ac:spMk id="12" creationId="{2348ECDC-D455-4B71-90F6-2ECC12B7983B}"/>
          </ac:spMkLst>
        </pc:spChg>
        <pc:spChg chg="add del">
          <ac:chgData name="Dang Cong Tien 20176887" userId="S::tien.dc176887@sis.hust.edu.vn::40ac0a16-3be6-4f3a-9952-36f0ae693d5f" providerId="AD" clId="Web-{12E9DE3D-2C27-6B44-EA42-97181722D933}" dt="2021-01-27T08:09:37.231" v="73"/>
          <ac:spMkLst>
            <pc:docMk/>
            <pc:sldMk cId="3638263564" sldId="263"/>
            <ac:spMk id="13" creationId="{1C6FEC9B-9608-4181-A9E5-A1B80E72021C}"/>
          </ac:spMkLst>
        </pc:spChg>
        <pc:spChg chg="add">
          <ac:chgData name="Dang Cong Tien 20176887" userId="S::tien.dc176887@sis.hust.edu.vn::40ac0a16-3be6-4f3a-9952-36f0ae693d5f" providerId="AD" clId="Web-{12E9DE3D-2C27-6B44-EA42-97181722D933}" dt="2021-01-27T08:09:45.779" v="76"/>
          <ac:spMkLst>
            <pc:docMk/>
            <pc:sldMk cId="3638263564" sldId="263"/>
            <ac:spMk id="14" creationId="{9B0F7D69-D93C-4C38-A23D-76E000D691CD}"/>
          </ac:spMkLst>
        </pc:spChg>
        <pc:spChg chg="add del">
          <ac:chgData name="Dang Cong Tien 20176887" userId="S::tien.dc176887@sis.hust.edu.vn::40ac0a16-3be6-4f3a-9952-36f0ae693d5f" providerId="AD" clId="Web-{12E9DE3D-2C27-6B44-EA42-97181722D933}" dt="2021-01-27T08:09:37.231" v="73"/>
          <ac:spMkLst>
            <pc:docMk/>
            <pc:sldMk cId="3638263564" sldId="263"/>
            <ac:spMk id="15" creationId="{AB1564ED-F26F-451D-97D6-A6EC3E83FD55}"/>
          </ac:spMkLst>
        </pc:spChg>
        <pc:spChg chg="add">
          <ac:chgData name="Dang Cong Tien 20176887" userId="S::tien.dc176887@sis.hust.edu.vn::40ac0a16-3be6-4f3a-9952-36f0ae693d5f" providerId="AD" clId="Web-{12E9DE3D-2C27-6B44-EA42-97181722D933}" dt="2021-01-27T08:09:45.779" v="76"/>
          <ac:spMkLst>
            <pc:docMk/>
            <pc:sldMk cId="3638263564" sldId="263"/>
            <ac:spMk id="16" creationId="{8CD419D4-EA9D-42D9-BF62-B07F0B7B672B}"/>
          </ac:spMkLst>
        </pc:spChg>
        <pc:spChg chg="add del">
          <ac:chgData name="Dang Cong Tien 20176887" userId="S::tien.dc176887@sis.hust.edu.vn::40ac0a16-3be6-4f3a-9952-36f0ae693d5f" providerId="AD" clId="Web-{12E9DE3D-2C27-6B44-EA42-97181722D933}" dt="2021-01-27T08:09:37.231" v="73"/>
          <ac:spMkLst>
            <pc:docMk/>
            <pc:sldMk cId="3638263564" sldId="263"/>
            <ac:spMk id="17" creationId="{0CA184B6-3482-4F43-87F0-BC765DCFD8A8}"/>
          </ac:spMkLst>
        </pc:spChg>
        <pc:spChg chg="add">
          <ac:chgData name="Dang Cong Tien 20176887" userId="S::tien.dc176887@sis.hust.edu.vn::40ac0a16-3be6-4f3a-9952-36f0ae693d5f" providerId="AD" clId="Web-{12E9DE3D-2C27-6B44-EA42-97181722D933}" dt="2021-01-27T08:09:45.779" v="76"/>
          <ac:spMkLst>
            <pc:docMk/>
            <pc:sldMk cId="3638263564" sldId="263"/>
            <ac:spMk id="18" creationId="{1C6FEC9B-9608-4181-A9E5-A1B80E72021C}"/>
          </ac:spMkLst>
        </pc:spChg>
        <pc:spChg chg="add del">
          <ac:chgData name="Dang Cong Tien 20176887" userId="S::tien.dc176887@sis.hust.edu.vn::40ac0a16-3be6-4f3a-9952-36f0ae693d5f" providerId="AD" clId="Web-{12E9DE3D-2C27-6B44-EA42-97181722D933}" dt="2021-01-27T08:09:37.231" v="73"/>
          <ac:spMkLst>
            <pc:docMk/>
            <pc:sldMk cId="3638263564" sldId="263"/>
            <ac:spMk id="19" creationId="{6C869923-8380-4244-9548-802C330638A0}"/>
          </ac:spMkLst>
        </pc:spChg>
        <pc:spChg chg="add">
          <ac:chgData name="Dang Cong Tien 20176887" userId="S::tien.dc176887@sis.hust.edu.vn::40ac0a16-3be6-4f3a-9952-36f0ae693d5f" providerId="AD" clId="Web-{12E9DE3D-2C27-6B44-EA42-97181722D933}" dt="2021-01-27T08:09:45.779" v="76"/>
          <ac:spMkLst>
            <pc:docMk/>
            <pc:sldMk cId="3638263564" sldId="263"/>
            <ac:spMk id="20" creationId="{AB1564ED-F26F-451D-97D6-A6EC3E83FD55}"/>
          </ac:spMkLst>
        </pc:spChg>
        <pc:spChg chg="add del">
          <ac:chgData name="Dang Cong Tien 20176887" userId="S::tien.dc176887@sis.hust.edu.vn::40ac0a16-3be6-4f3a-9952-36f0ae693d5f" providerId="AD" clId="Web-{12E9DE3D-2C27-6B44-EA42-97181722D933}" dt="2021-01-27T08:09:37.231" v="73"/>
          <ac:spMkLst>
            <pc:docMk/>
            <pc:sldMk cId="3638263564" sldId="263"/>
            <ac:spMk id="21" creationId="{C06255F2-BC67-4DDE-B34E-AC4BA21838CC}"/>
          </ac:spMkLst>
        </pc:spChg>
        <pc:spChg chg="add">
          <ac:chgData name="Dang Cong Tien 20176887" userId="S::tien.dc176887@sis.hust.edu.vn::40ac0a16-3be6-4f3a-9952-36f0ae693d5f" providerId="AD" clId="Web-{12E9DE3D-2C27-6B44-EA42-97181722D933}" dt="2021-01-27T08:09:45.779" v="76"/>
          <ac:spMkLst>
            <pc:docMk/>
            <pc:sldMk cId="3638263564" sldId="263"/>
            <ac:spMk id="22" creationId="{0CA184B6-3482-4F43-87F0-BC765DCFD8A8}"/>
          </ac:spMkLst>
        </pc:spChg>
        <pc:spChg chg="add del">
          <ac:chgData name="Dang Cong Tien 20176887" userId="S::tien.dc176887@sis.hust.edu.vn::40ac0a16-3be6-4f3a-9952-36f0ae693d5f" providerId="AD" clId="Web-{12E9DE3D-2C27-6B44-EA42-97181722D933}" dt="2021-01-27T08:09:37.231" v="73"/>
          <ac:spMkLst>
            <pc:docMk/>
            <pc:sldMk cId="3638263564" sldId="263"/>
            <ac:spMk id="23" creationId="{55169443-FCCD-4C0A-8C69-18CD3FA0968D}"/>
          </ac:spMkLst>
        </pc:spChg>
        <pc:spChg chg="add">
          <ac:chgData name="Dang Cong Tien 20176887" userId="S::tien.dc176887@sis.hust.edu.vn::40ac0a16-3be6-4f3a-9952-36f0ae693d5f" providerId="AD" clId="Web-{12E9DE3D-2C27-6B44-EA42-97181722D933}" dt="2021-01-27T08:09:45.779" v="76"/>
          <ac:spMkLst>
            <pc:docMk/>
            <pc:sldMk cId="3638263564" sldId="263"/>
            <ac:spMk id="24" creationId="{6C869923-8380-4244-9548-802C330638A0}"/>
          </ac:spMkLst>
        </pc:spChg>
        <pc:spChg chg="add del">
          <ac:chgData name="Dang Cong Tien 20176887" userId="S::tien.dc176887@sis.hust.edu.vn::40ac0a16-3be6-4f3a-9952-36f0ae693d5f" providerId="AD" clId="Web-{12E9DE3D-2C27-6B44-EA42-97181722D933}" dt="2021-01-27T08:09:37.231" v="73"/>
          <ac:spMkLst>
            <pc:docMk/>
            <pc:sldMk cId="3638263564" sldId="263"/>
            <ac:spMk id="25" creationId="{AC8EEB0F-BA72-49AC-956F-331B60FDE79E}"/>
          </ac:spMkLst>
        </pc:spChg>
        <pc:spChg chg="add">
          <ac:chgData name="Dang Cong Tien 20176887" userId="S::tien.dc176887@sis.hust.edu.vn::40ac0a16-3be6-4f3a-9952-36f0ae693d5f" providerId="AD" clId="Web-{12E9DE3D-2C27-6B44-EA42-97181722D933}" dt="2021-01-27T08:09:45.779" v="76"/>
          <ac:spMkLst>
            <pc:docMk/>
            <pc:sldMk cId="3638263564" sldId="263"/>
            <ac:spMk id="26" creationId="{C06255F2-BC67-4DDE-B34E-AC4BA21838CC}"/>
          </ac:spMkLst>
        </pc:spChg>
        <pc:spChg chg="add del">
          <ac:chgData name="Dang Cong Tien 20176887" userId="S::tien.dc176887@sis.hust.edu.vn::40ac0a16-3be6-4f3a-9952-36f0ae693d5f" providerId="AD" clId="Web-{12E9DE3D-2C27-6B44-EA42-97181722D933}" dt="2021-01-27T08:09:37.231" v="73"/>
          <ac:spMkLst>
            <pc:docMk/>
            <pc:sldMk cId="3638263564" sldId="263"/>
            <ac:spMk id="27" creationId="{228A581D-1BC9-4759-AB42-F7685630E451}"/>
          </ac:spMkLst>
        </pc:spChg>
        <pc:spChg chg="add">
          <ac:chgData name="Dang Cong Tien 20176887" userId="S::tien.dc176887@sis.hust.edu.vn::40ac0a16-3be6-4f3a-9952-36f0ae693d5f" providerId="AD" clId="Web-{12E9DE3D-2C27-6B44-EA42-97181722D933}" dt="2021-01-27T08:09:45.779" v="76"/>
          <ac:spMkLst>
            <pc:docMk/>
            <pc:sldMk cId="3638263564" sldId="263"/>
            <ac:spMk id="28" creationId="{55169443-FCCD-4C0A-8C69-18CD3FA0968D}"/>
          </ac:spMkLst>
        </pc:spChg>
        <pc:spChg chg="add del">
          <ac:chgData name="Dang Cong Tien 20176887" userId="S::tien.dc176887@sis.hust.edu.vn::40ac0a16-3be6-4f3a-9952-36f0ae693d5f" providerId="AD" clId="Web-{12E9DE3D-2C27-6B44-EA42-97181722D933}" dt="2021-01-27T08:09:37.231" v="73"/>
          <ac:spMkLst>
            <pc:docMk/>
            <pc:sldMk cId="3638263564" sldId="263"/>
            <ac:spMk id="29" creationId="{87CE1C1F-C9E2-4C83-BA54-D7BC5D52165A}"/>
          </ac:spMkLst>
        </pc:spChg>
        <pc:spChg chg="add del">
          <ac:chgData name="Dang Cong Tien 20176887" userId="S::tien.dc176887@sis.hust.edu.vn::40ac0a16-3be6-4f3a-9952-36f0ae693d5f" providerId="AD" clId="Web-{12E9DE3D-2C27-6B44-EA42-97181722D933}" dt="2021-01-27T08:09:37.231" v="73"/>
          <ac:spMkLst>
            <pc:docMk/>
            <pc:sldMk cId="3638263564" sldId="263"/>
            <ac:spMk id="31" creationId="{831C0CFE-AC9D-4032-8A9F-36B1BA171FED}"/>
          </ac:spMkLst>
        </pc:spChg>
        <pc:spChg chg="add">
          <ac:chgData name="Dang Cong Tien 20176887" userId="S::tien.dc176887@sis.hust.edu.vn::40ac0a16-3be6-4f3a-9952-36f0ae693d5f" providerId="AD" clId="Web-{12E9DE3D-2C27-6B44-EA42-97181722D933}" dt="2021-01-27T08:09:45.779" v="76"/>
          <ac:spMkLst>
            <pc:docMk/>
            <pc:sldMk cId="3638263564" sldId="263"/>
            <ac:spMk id="33" creationId="{AC8EEB0F-BA72-49AC-956F-331B60FDE79E}"/>
          </ac:spMkLst>
        </pc:spChg>
        <pc:spChg chg="add">
          <ac:chgData name="Dang Cong Tien 20176887" userId="S::tien.dc176887@sis.hust.edu.vn::40ac0a16-3be6-4f3a-9952-36f0ae693d5f" providerId="AD" clId="Web-{12E9DE3D-2C27-6B44-EA42-97181722D933}" dt="2021-01-27T08:09:45.779" v="76"/>
          <ac:spMkLst>
            <pc:docMk/>
            <pc:sldMk cId="3638263564" sldId="263"/>
            <ac:spMk id="35" creationId="{1BE70332-ECAF-47BB-8C7B-BD049452F653}"/>
          </ac:spMkLst>
        </pc:spChg>
        <pc:spChg chg="add">
          <ac:chgData name="Dang Cong Tien 20176887" userId="S::tien.dc176887@sis.hust.edu.vn::40ac0a16-3be6-4f3a-9952-36f0ae693d5f" providerId="AD" clId="Web-{12E9DE3D-2C27-6B44-EA42-97181722D933}" dt="2021-01-27T08:09:45.779" v="76"/>
          <ac:spMkLst>
            <pc:docMk/>
            <pc:sldMk cId="3638263564" sldId="263"/>
            <ac:spMk id="37" creationId="{716D9361-A35A-4DC8-AAB9-04FD2D6FEE1D}"/>
          </ac:spMkLst>
        </pc:spChg>
        <pc:spChg chg="add">
          <ac:chgData name="Dang Cong Tien 20176887" userId="S::tien.dc176887@sis.hust.edu.vn::40ac0a16-3be6-4f3a-9952-36f0ae693d5f" providerId="AD" clId="Web-{12E9DE3D-2C27-6B44-EA42-97181722D933}" dt="2021-01-27T08:09:45.779" v="76"/>
          <ac:spMkLst>
            <pc:docMk/>
            <pc:sldMk cId="3638263564" sldId="263"/>
            <ac:spMk id="39" creationId="{87FC31AD-FBB3-4219-A758-D6F7594A0A81}"/>
          </ac:spMkLst>
        </pc:spChg>
        <pc:picChg chg="add mod ord">
          <ac:chgData name="Dang Cong Tien 20176887" userId="S::tien.dc176887@sis.hust.edu.vn::40ac0a16-3be6-4f3a-9952-36f0ae693d5f" providerId="AD" clId="Web-{12E9DE3D-2C27-6B44-EA42-97181722D933}" dt="2021-01-27T08:09:54.919" v="80" actId="1076"/>
          <ac:picMkLst>
            <pc:docMk/>
            <pc:sldMk cId="3638263564" sldId="263"/>
            <ac:picMk id="4" creationId="{F5CEC9CF-B013-4A0C-8994-EFF9D5108FC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F693BA-CAFD-431A-9EC3-F72D8307CC79}"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47404C6F-AA02-4144-A2A7-AAF02047C9D5}">
      <dgm:prSet/>
      <dgm:spPr/>
      <dgm:t>
        <a:bodyPr/>
        <a:lstStyle/>
        <a:p>
          <a:r>
            <a:rPr lang="vi-VN" dirty="0" err="1">
              <a:latin typeface="Times New Roman"/>
              <a:cs typeface="Times New Roman"/>
            </a:rPr>
            <a:t>Giới</a:t>
          </a:r>
          <a:r>
            <a:rPr lang="vi-VN" dirty="0">
              <a:latin typeface="Times New Roman"/>
              <a:cs typeface="Times New Roman"/>
            </a:rPr>
            <a:t> </a:t>
          </a:r>
          <a:r>
            <a:rPr lang="vi-VN" dirty="0" err="1">
              <a:latin typeface="Times New Roman"/>
              <a:cs typeface="Times New Roman"/>
            </a:rPr>
            <a:t>thiệu</a:t>
          </a:r>
          <a:r>
            <a:rPr lang="vi-VN" dirty="0">
              <a:latin typeface="Times New Roman"/>
              <a:cs typeface="Times New Roman"/>
            </a:rPr>
            <a:t> </a:t>
          </a:r>
          <a:r>
            <a:rPr lang="vi-VN" dirty="0" err="1">
              <a:latin typeface="Times New Roman"/>
              <a:cs typeface="Times New Roman"/>
            </a:rPr>
            <a:t>đề</a:t>
          </a:r>
          <a:r>
            <a:rPr lang="vi-VN" dirty="0">
              <a:latin typeface="Times New Roman"/>
              <a:cs typeface="Times New Roman"/>
            </a:rPr>
            <a:t> </a:t>
          </a:r>
          <a:r>
            <a:rPr lang="vi-VN" dirty="0" err="1">
              <a:latin typeface="Times New Roman"/>
              <a:cs typeface="Times New Roman"/>
            </a:rPr>
            <a:t>tài</a:t>
          </a:r>
          <a:endParaRPr lang="en-US" dirty="0" err="1">
            <a:latin typeface="Times New Roman"/>
            <a:cs typeface="Times New Roman"/>
          </a:endParaRPr>
        </a:p>
      </dgm:t>
    </dgm:pt>
    <dgm:pt modelId="{389F72BF-3744-4D32-A821-F48C0D67D2EB}" type="parTrans" cxnId="{3750CF3E-01B5-4A96-8FF3-84B74F0ED633}">
      <dgm:prSet/>
      <dgm:spPr/>
      <dgm:t>
        <a:bodyPr/>
        <a:lstStyle/>
        <a:p>
          <a:endParaRPr lang="en-US"/>
        </a:p>
      </dgm:t>
    </dgm:pt>
    <dgm:pt modelId="{0F3E8BEC-B13E-4E1D-86AE-33092235FBB2}" type="sibTrans" cxnId="{3750CF3E-01B5-4A96-8FF3-84B74F0ED633}">
      <dgm:prSet/>
      <dgm:spPr/>
      <dgm:t>
        <a:bodyPr/>
        <a:lstStyle/>
        <a:p>
          <a:endParaRPr lang="en-US"/>
        </a:p>
      </dgm:t>
    </dgm:pt>
    <dgm:pt modelId="{A9EF6ED8-CE6E-4024-AAA5-011E7FAC7F68}">
      <dgm:prSet/>
      <dgm:spPr/>
      <dgm:t>
        <a:bodyPr/>
        <a:lstStyle/>
        <a:p>
          <a:r>
            <a:rPr lang="vi-VN" dirty="0" err="1">
              <a:latin typeface="Times New Roman"/>
              <a:cs typeface="Times New Roman"/>
            </a:rPr>
            <a:t>Usecase</a:t>
          </a:r>
          <a:endParaRPr lang="en-US" dirty="0">
            <a:latin typeface="Times New Roman"/>
            <a:cs typeface="Times New Roman"/>
          </a:endParaRPr>
        </a:p>
      </dgm:t>
    </dgm:pt>
    <dgm:pt modelId="{AA32C284-9C9C-45E8-8A04-602AEF5D5893}" type="parTrans" cxnId="{CE888218-A178-43B1-9AEC-8BC24ADEE3B9}">
      <dgm:prSet/>
      <dgm:spPr/>
      <dgm:t>
        <a:bodyPr/>
        <a:lstStyle/>
        <a:p>
          <a:endParaRPr lang="en-US"/>
        </a:p>
      </dgm:t>
    </dgm:pt>
    <dgm:pt modelId="{414C94BF-5FB2-4D6D-BD66-C45FDC05EE93}" type="sibTrans" cxnId="{CE888218-A178-43B1-9AEC-8BC24ADEE3B9}">
      <dgm:prSet/>
      <dgm:spPr/>
      <dgm:t>
        <a:bodyPr/>
        <a:lstStyle/>
        <a:p>
          <a:endParaRPr lang="en-US"/>
        </a:p>
      </dgm:t>
    </dgm:pt>
    <dgm:pt modelId="{B31A3954-1661-4270-B446-F711CF3B5118}">
      <dgm:prSet/>
      <dgm:spPr/>
      <dgm:t>
        <a:bodyPr/>
        <a:lstStyle/>
        <a:p>
          <a:r>
            <a:rPr lang="vi-VN" dirty="0" err="1">
              <a:latin typeface="Times New Roman"/>
              <a:cs typeface="Times New Roman"/>
            </a:rPr>
            <a:t>Các</a:t>
          </a:r>
          <a:r>
            <a:rPr lang="vi-VN" dirty="0">
              <a:latin typeface="Times New Roman"/>
              <a:cs typeface="Times New Roman"/>
            </a:rPr>
            <a:t> </a:t>
          </a:r>
          <a:r>
            <a:rPr lang="vi-VN" dirty="0" err="1">
              <a:latin typeface="Times New Roman"/>
              <a:cs typeface="Times New Roman"/>
            </a:rPr>
            <a:t>chức</a:t>
          </a:r>
          <a:r>
            <a:rPr lang="vi-VN" dirty="0">
              <a:latin typeface="Times New Roman"/>
              <a:cs typeface="Times New Roman"/>
            </a:rPr>
            <a:t> năng </a:t>
          </a:r>
          <a:r>
            <a:rPr lang="vi-VN" dirty="0" err="1">
              <a:latin typeface="Times New Roman"/>
              <a:cs typeface="Times New Roman"/>
            </a:rPr>
            <a:t>chính</a:t>
          </a:r>
          <a:r>
            <a:rPr lang="vi-VN" dirty="0">
              <a:latin typeface="Times New Roman"/>
              <a:cs typeface="Times New Roman"/>
            </a:rPr>
            <a:t> </a:t>
          </a:r>
          <a:r>
            <a:rPr lang="vi-VN" dirty="0" err="1">
              <a:latin typeface="Times New Roman"/>
              <a:cs typeface="Times New Roman"/>
            </a:rPr>
            <a:t>của</a:t>
          </a:r>
          <a:r>
            <a:rPr lang="vi-VN" dirty="0">
              <a:latin typeface="Times New Roman"/>
              <a:cs typeface="Times New Roman"/>
            </a:rPr>
            <a:t> chương </a:t>
          </a:r>
          <a:r>
            <a:rPr lang="vi-VN" dirty="0" err="1">
              <a:latin typeface="Times New Roman"/>
              <a:cs typeface="Times New Roman"/>
            </a:rPr>
            <a:t>trình</a:t>
          </a:r>
          <a:endParaRPr lang="en-US" dirty="0">
            <a:latin typeface="Times New Roman"/>
            <a:cs typeface="Times New Roman"/>
          </a:endParaRPr>
        </a:p>
      </dgm:t>
    </dgm:pt>
    <dgm:pt modelId="{EC948E27-0E83-41D8-8187-360277DCE4D4}" type="parTrans" cxnId="{EDEAE90B-1317-44CA-9DD6-BF76EC33E9E0}">
      <dgm:prSet/>
      <dgm:spPr/>
      <dgm:t>
        <a:bodyPr/>
        <a:lstStyle/>
        <a:p>
          <a:endParaRPr lang="en-US"/>
        </a:p>
      </dgm:t>
    </dgm:pt>
    <dgm:pt modelId="{2E2CC22F-1E7C-4A65-B2DF-841228CCB4D9}" type="sibTrans" cxnId="{EDEAE90B-1317-44CA-9DD6-BF76EC33E9E0}">
      <dgm:prSet/>
      <dgm:spPr/>
      <dgm:t>
        <a:bodyPr/>
        <a:lstStyle/>
        <a:p>
          <a:endParaRPr lang="en-US"/>
        </a:p>
      </dgm:t>
    </dgm:pt>
    <dgm:pt modelId="{0A246322-1930-423C-93D2-BADE6682845B}">
      <dgm:prSet/>
      <dgm:spPr/>
      <dgm:t>
        <a:bodyPr/>
        <a:lstStyle/>
        <a:p>
          <a:r>
            <a:rPr lang="vi-VN" dirty="0" err="1">
              <a:latin typeface="Times New Roman"/>
              <a:cs typeface="Times New Roman"/>
            </a:rPr>
            <a:t>Demo</a:t>
          </a:r>
          <a:endParaRPr lang="en-US" dirty="0">
            <a:latin typeface="Times New Roman"/>
            <a:cs typeface="Times New Roman"/>
          </a:endParaRPr>
        </a:p>
      </dgm:t>
    </dgm:pt>
    <dgm:pt modelId="{02E738FE-F75A-4F56-9D6C-F1A8086594C6}" type="parTrans" cxnId="{9C953529-9894-459B-96DE-00F98F679F25}">
      <dgm:prSet/>
      <dgm:spPr/>
      <dgm:t>
        <a:bodyPr/>
        <a:lstStyle/>
        <a:p>
          <a:endParaRPr lang="en-US"/>
        </a:p>
      </dgm:t>
    </dgm:pt>
    <dgm:pt modelId="{6A8FD2C3-4CD2-4242-B4AB-AB404049ABD6}" type="sibTrans" cxnId="{9C953529-9894-459B-96DE-00F98F679F25}">
      <dgm:prSet/>
      <dgm:spPr/>
      <dgm:t>
        <a:bodyPr/>
        <a:lstStyle/>
        <a:p>
          <a:endParaRPr lang="en-US"/>
        </a:p>
      </dgm:t>
    </dgm:pt>
    <dgm:pt modelId="{7723DED2-9D25-4C15-BEFC-706686230336}" type="pres">
      <dgm:prSet presAssocID="{DBF693BA-CAFD-431A-9EC3-F72D8307CC79}" presName="outerComposite" presStyleCnt="0">
        <dgm:presLayoutVars>
          <dgm:chMax val="5"/>
          <dgm:dir/>
          <dgm:resizeHandles val="exact"/>
        </dgm:presLayoutVars>
      </dgm:prSet>
      <dgm:spPr/>
    </dgm:pt>
    <dgm:pt modelId="{A58970DE-DBB1-49BF-9FCF-E21FC0805DBD}" type="pres">
      <dgm:prSet presAssocID="{DBF693BA-CAFD-431A-9EC3-F72D8307CC79}" presName="dummyMaxCanvas" presStyleCnt="0">
        <dgm:presLayoutVars/>
      </dgm:prSet>
      <dgm:spPr/>
    </dgm:pt>
    <dgm:pt modelId="{870655C3-DD3C-40D7-9ADC-5EED8B57B816}" type="pres">
      <dgm:prSet presAssocID="{DBF693BA-CAFD-431A-9EC3-F72D8307CC79}" presName="FourNodes_1" presStyleLbl="node1" presStyleIdx="0" presStyleCnt="4">
        <dgm:presLayoutVars>
          <dgm:bulletEnabled val="1"/>
        </dgm:presLayoutVars>
      </dgm:prSet>
      <dgm:spPr/>
    </dgm:pt>
    <dgm:pt modelId="{441EA021-B17D-4BA2-B9B0-F41CFC289534}" type="pres">
      <dgm:prSet presAssocID="{DBF693BA-CAFD-431A-9EC3-F72D8307CC79}" presName="FourNodes_2" presStyleLbl="node1" presStyleIdx="1" presStyleCnt="4">
        <dgm:presLayoutVars>
          <dgm:bulletEnabled val="1"/>
        </dgm:presLayoutVars>
      </dgm:prSet>
      <dgm:spPr/>
    </dgm:pt>
    <dgm:pt modelId="{E9F8A8A3-1C7A-4E2C-8EB4-B6FC25606C7C}" type="pres">
      <dgm:prSet presAssocID="{DBF693BA-CAFD-431A-9EC3-F72D8307CC79}" presName="FourNodes_3" presStyleLbl="node1" presStyleIdx="2" presStyleCnt="4">
        <dgm:presLayoutVars>
          <dgm:bulletEnabled val="1"/>
        </dgm:presLayoutVars>
      </dgm:prSet>
      <dgm:spPr/>
    </dgm:pt>
    <dgm:pt modelId="{6E3257B9-9DB5-402F-A7E0-F0B37AE6FF3F}" type="pres">
      <dgm:prSet presAssocID="{DBF693BA-CAFD-431A-9EC3-F72D8307CC79}" presName="FourNodes_4" presStyleLbl="node1" presStyleIdx="3" presStyleCnt="4">
        <dgm:presLayoutVars>
          <dgm:bulletEnabled val="1"/>
        </dgm:presLayoutVars>
      </dgm:prSet>
      <dgm:spPr/>
    </dgm:pt>
    <dgm:pt modelId="{1E50A17B-1142-4A99-9ED8-E88BD8F6981D}" type="pres">
      <dgm:prSet presAssocID="{DBF693BA-CAFD-431A-9EC3-F72D8307CC79}" presName="FourConn_1-2" presStyleLbl="fgAccFollowNode1" presStyleIdx="0" presStyleCnt="3">
        <dgm:presLayoutVars>
          <dgm:bulletEnabled val="1"/>
        </dgm:presLayoutVars>
      </dgm:prSet>
      <dgm:spPr/>
    </dgm:pt>
    <dgm:pt modelId="{80A9F2BE-8118-4EFA-A94B-A65F21DE52AC}" type="pres">
      <dgm:prSet presAssocID="{DBF693BA-CAFD-431A-9EC3-F72D8307CC79}" presName="FourConn_2-3" presStyleLbl="fgAccFollowNode1" presStyleIdx="1" presStyleCnt="3">
        <dgm:presLayoutVars>
          <dgm:bulletEnabled val="1"/>
        </dgm:presLayoutVars>
      </dgm:prSet>
      <dgm:spPr/>
    </dgm:pt>
    <dgm:pt modelId="{611D5FDC-0E77-478F-A432-FF9FE5292CE3}" type="pres">
      <dgm:prSet presAssocID="{DBF693BA-CAFD-431A-9EC3-F72D8307CC79}" presName="FourConn_3-4" presStyleLbl="fgAccFollowNode1" presStyleIdx="2" presStyleCnt="3">
        <dgm:presLayoutVars>
          <dgm:bulletEnabled val="1"/>
        </dgm:presLayoutVars>
      </dgm:prSet>
      <dgm:spPr/>
    </dgm:pt>
    <dgm:pt modelId="{2EE2582E-7AB5-4497-A139-9392956E8121}" type="pres">
      <dgm:prSet presAssocID="{DBF693BA-CAFD-431A-9EC3-F72D8307CC79}" presName="FourNodes_1_text" presStyleLbl="node1" presStyleIdx="3" presStyleCnt="4">
        <dgm:presLayoutVars>
          <dgm:bulletEnabled val="1"/>
        </dgm:presLayoutVars>
      </dgm:prSet>
      <dgm:spPr/>
    </dgm:pt>
    <dgm:pt modelId="{96331236-303E-4752-AE65-75AC67A5171E}" type="pres">
      <dgm:prSet presAssocID="{DBF693BA-CAFD-431A-9EC3-F72D8307CC79}" presName="FourNodes_2_text" presStyleLbl="node1" presStyleIdx="3" presStyleCnt="4">
        <dgm:presLayoutVars>
          <dgm:bulletEnabled val="1"/>
        </dgm:presLayoutVars>
      </dgm:prSet>
      <dgm:spPr/>
    </dgm:pt>
    <dgm:pt modelId="{A99D3884-1EF4-412D-98D1-9CBA2CC806BD}" type="pres">
      <dgm:prSet presAssocID="{DBF693BA-CAFD-431A-9EC3-F72D8307CC79}" presName="FourNodes_3_text" presStyleLbl="node1" presStyleIdx="3" presStyleCnt="4">
        <dgm:presLayoutVars>
          <dgm:bulletEnabled val="1"/>
        </dgm:presLayoutVars>
      </dgm:prSet>
      <dgm:spPr/>
    </dgm:pt>
    <dgm:pt modelId="{8FE2179D-CD49-4C76-8987-9EB576541307}" type="pres">
      <dgm:prSet presAssocID="{DBF693BA-CAFD-431A-9EC3-F72D8307CC79}" presName="FourNodes_4_text" presStyleLbl="node1" presStyleIdx="3" presStyleCnt="4">
        <dgm:presLayoutVars>
          <dgm:bulletEnabled val="1"/>
        </dgm:presLayoutVars>
      </dgm:prSet>
      <dgm:spPr/>
    </dgm:pt>
  </dgm:ptLst>
  <dgm:cxnLst>
    <dgm:cxn modelId="{7178560A-C3A9-4108-A04B-17C8C6D00B80}" type="presOf" srcId="{A9EF6ED8-CE6E-4024-AAA5-011E7FAC7F68}" destId="{96331236-303E-4752-AE65-75AC67A5171E}" srcOrd="1" destOrd="0" presId="urn:microsoft.com/office/officeart/2005/8/layout/vProcess5"/>
    <dgm:cxn modelId="{EDEAE90B-1317-44CA-9DD6-BF76EC33E9E0}" srcId="{DBF693BA-CAFD-431A-9EC3-F72D8307CC79}" destId="{B31A3954-1661-4270-B446-F711CF3B5118}" srcOrd="2" destOrd="0" parTransId="{EC948E27-0E83-41D8-8187-360277DCE4D4}" sibTransId="{2E2CC22F-1E7C-4A65-B2DF-841228CCB4D9}"/>
    <dgm:cxn modelId="{CE888218-A178-43B1-9AEC-8BC24ADEE3B9}" srcId="{DBF693BA-CAFD-431A-9EC3-F72D8307CC79}" destId="{A9EF6ED8-CE6E-4024-AAA5-011E7FAC7F68}" srcOrd="1" destOrd="0" parTransId="{AA32C284-9C9C-45E8-8A04-602AEF5D5893}" sibTransId="{414C94BF-5FB2-4D6D-BD66-C45FDC05EE93}"/>
    <dgm:cxn modelId="{C330F220-AB99-4033-86BF-B2AA8A4D61DC}" type="presOf" srcId="{2E2CC22F-1E7C-4A65-B2DF-841228CCB4D9}" destId="{611D5FDC-0E77-478F-A432-FF9FE5292CE3}" srcOrd="0" destOrd="0" presId="urn:microsoft.com/office/officeart/2005/8/layout/vProcess5"/>
    <dgm:cxn modelId="{9C953529-9894-459B-96DE-00F98F679F25}" srcId="{DBF693BA-CAFD-431A-9EC3-F72D8307CC79}" destId="{0A246322-1930-423C-93D2-BADE6682845B}" srcOrd="3" destOrd="0" parTransId="{02E738FE-F75A-4F56-9D6C-F1A8086594C6}" sibTransId="{6A8FD2C3-4CD2-4242-B4AB-AB404049ABD6}"/>
    <dgm:cxn modelId="{0CB05B3B-3134-4057-930F-BB009ADDFE8E}" type="presOf" srcId="{A9EF6ED8-CE6E-4024-AAA5-011E7FAC7F68}" destId="{441EA021-B17D-4BA2-B9B0-F41CFC289534}" srcOrd="0" destOrd="0" presId="urn:microsoft.com/office/officeart/2005/8/layout/vProcess5"/>
    <dgm:cxn modelId="{3750CF3E-01B5-4A96-8FF3-84B74F0ED633}" srcId="{DBF693BA-CAFD-431A-9EC3-F72D8307CC79}" destId="{47404C6F-AA02-4144-A2A7-AAF02047C9D5}" srcOrd="0" destOrd="0" parTransId="{389F72BF-3744-4D32-A821-F48C0D67D2EB}" sibTransId="{0F3E8BEC-B13E-4E1D-86AE-33092235FBB2}"/>
    <dgm:cxn modelId="{20E90741-539F-4ED3-95DF-3D27B61621FC}" type="presOf" srcId="{0A246322-1930-423C-93D2-BADE6682845B}" destId="{6E3257B9-9DB5-402F-A7E0-F0B37AE6FF3F}" srcOrd="0" destOrd="0" presId="urn:microsoft.com/office/officeart/2005/8/layout/vProcess5"/>
    <dgm:cxn modelId="{7426EE43-229D-4465-8D64-29111097C4F6}" type="presOf" srcId="{B31A3954-1661-4270-B446-F711CF3B5118}" destId="{A99D3884-1EF4-412D-98D1-9CBA2CC806BD}" srcOrd="1" destOrd="0" presId="urn:microsoft.com/office/officeart/2005/8/layout/vProcess5"/>
    <dgm:cxn modelId="{4C92A189-2EE4-4599-B8DC-85BF7642A4B1}" type="presOf" srcId="{47404C6F-AA02-4144-A2A7-AAF02047C9D5}" destId="{870655C3-DD3C-40D7-9ADC-5EED8B57B816}" srcOrd="0" destOrd="0" presId="urn:microsoft.com/office/officeart/2005/8/layout/vProcess5"/>
    <dgm:cxn modelId="{A2918D97-6B01-4CE5-9B8B-96CD63C4B267}" type="presOf" srcId="{47404C6F-AA02-4144-A2A7-AAF02047C9D5}" destId="{2EE2582E-7AB5-4497-A139-9392956E8121}" srcOrd="1" destOrd="0" presId="urn:microsoft.com/office/officeart/2005/8/layout/vProcess5"/>
    <dgm:cxn modelId="{6A5E08A6-F392-4D11-8B2A-7ABC89CB3081}" type="presOf" srcId="{B31A3954-1661-4270-B446-F711CF3B5118}" destId="{E9F8A8A3-1C7A-4E2C-8EB4-B6FC25606C7C}" srcOrd="0" destOrd="0" presId="urn:microsoft.com/office/officeart/2005/8/layout/vProcess5"/>
    <dgm:cxn modelId="{529719C2-FD87-4A7C-BF3E-69F53E1A1EC5}" type="presOf" srcId="{414C94BF-5FB2-4D6D-BD66-C45FDC05EE93}" destId="{80A9F2BE-8118-4EFA-A94B-A65F21DE52AC}" srcOrd="0" destOrd="0" presId="urn:microsoft.com/office/officeart/2005/8/layout/vProcess5"/>
    <dgm:cxn modelId="{569786CE-D88E-45EA-B623-F4E4F91F8F57}" type="presOf" srcId="{0F3E8BEC-B13E-4E1D-86AE-33092235FBB2}" destId="{1E50A17B-1142-4A99-9ED8-E88BD8F6981D}" srcOrd="0" destOrd="0" presId="urn:microsoft.com/office/officeart/2005/8/layout/vProcess5"/>
    <dgm:cxn modelId="{2839B1D9-E8A0-4230-9025-EDECE0A3237E}" type="presOf" srcId="{DBF693BA-CAFD-431A-9EC3-F72D8307CC79}" destId="{7723DED2-9D25-4C15-BEFC-706686230336}" srcOrd="0" destOrd="0" presId="urn:microsoft.com/office/officeart/2005/8/layout/vProcess5"/>
    <dgm:cxn modelId="{9C7EBFFB-2D37-49F8-89DF-CD8E1EA8A118}" type="presOf" srcId="{0A246322-1930-423C-93D2-BADE6682845B}" destId="{8FE2179D-CD49-4C76-8987-9EB576541307}" srcOrd="1" destOrd="0" presId="urn:microsoft.com/office/officeart/2005/8/layout/vProcess5"/>
    <dgm:cxn modelId="{29280E97-4E34-4093-9C4B-E0FE9034C5A2}" type="presParOf" srcId="{7723DED2-9D25-4C15-BEFC-706686230336}" destId="{A58970DE-DBB1-49BF-9FCF-E21FC0805DBD}" srcOrd="0" destOrd="0" presId="urn:microsoft.com/office/officeart/2005/8/layout/vProcess5"/>
    <dgm:cxn modelId="{849DDBA9-0195-43AB-B77F-926A83EBC58B}" type="presParOf" srcId="{7723DED2-9D25-4C15-BEFC-706686230336}" destId="{870655C3-DD3C-40D7-9ADC-5EED8B57B816}" srcOrd="1" destOrd="0" presId="urn:microsoft.com/office/officeart/2005/8/layout/vProcess5"/>
    <dgm:cxn modelId="{7BC2D3FD-D2EC-4F6F-9675-BD5C64E5FED3}" type="presParOf" srcId="{7723DED2-9D25-4C15-BEFC-706686230336}" destId="{441EA021-B17D-4BA2-B9B0-F41CFC289534}" srcOrd="2" destOrd="0" presId="urn:microsoft.com/office/officeart/2005/8/layout/vProcess5"/>
    <dgm:cxn modelId="{56C40064-B1FC-438C-AF87-D2B2748AA18C}" type="presParOf" srcId="{7723DED2-9D25-4C15-BEFC-706686230336}" destId="{E9F8A8A3-1C7A-4E2C-8EB4-B6FC25606C7C}" srcOrd="3" destOrd="0" presId="urn:microsoft.com/office/officeart/2005/8/layout/vProcess5"/>
    <dgm:cxn modelId="{7335CB0A-8831-4532-8BD4-8521EA2C7B9E}" type="presParOf" srcId="{7723DED2-9D25-4C15-BEFC-706686230336}" destId="{6E3257B9-9DB5-402F-A7E0-F0B37AE6FF3F}" srcOrd="4" destOrd="0" presId="urn:microsoft.com/office/officeart/2005/8/layout/vProcess5"/>
    <dgm:cxn modelId="{E337EB27-B33B-4BD3-80AF-F5AE4DD88922}" type="presParOf" srcId="{7723DED2-9D25-4C15-BEFC-706686230336}" destId="{1E50A17B-1142-4A99-9ED8-E88BD8F6981D}" srcOrd="5" destOrd="0" presId="urn:microsoft.com/office/officeart/2005/8/layout/vProcess5"/>
    <dgm:cxn modelId="{0CB7F795-6BAB-473C-ACB3-F461DF26AAE1}" type="presParOf" srcId="{7723DED2-9D25-4C15-BEFC-706686230336}" destId="{80A9F2BE-8118-4EFA-A94B-A65F21DE52AC}" srcOrd="6" destOrd="0" presId="urn:microsoft.com/office/officeart/2005/8/layout/vProcess5"/>
    <dgm:cxn modelId="{5076E36A-5C5E-4BE4-B8BD-BA1C562D023C}" type="presParOf" srcId="{7723DED2-9D25-4C15-BEFC-706686230336}" destId="{611D5FDC-0E77-478F-A432-FF9FE5292CE3}" srcOrd="7" destOrd="0" presId="urn:microsoft.com/office/officeart/2005/8/layout/vProcess5"/>
    <dgm:cxn modelId="{D48DF54A-4173-4B2F-B325-3919CC0923FD}" type="presParOf" srcId="{7723DED2-9D25-4C15-BEFC-706686230336}" destId="{2EE2582E-7AB5-4497-A139-9392956E8121}" srcOrd="8" destOrd="0" presId="urn:microsoft.com/office/officeart/2005/8/layout/vProcess5"/>
    <dgm:cxn modelId="{58C332A0-B42C-4B71-BC5D-8D58DC1E7698}" type="presParOf" srcId="{7723DED2-9D25-4C15-BEFC-706686230336}" destId="{96331236-303E-4752-AE65-75AC67A5171E}" srcOrd="9" destOrd="0" presId="urn:microsoft.com/office/officeart/2005/8/layout/vProcess5"/>
    <dgm:cxn modelId="{8BECD39A-4B57-4AE0-9F02-4F9689727FE8}" type="presParOf" srcId="{7723DED2-9D25-4C15-BEFC-706686230336}" destId="{A99D3884-1EF4-412D-98D1-9CBA2CC806BD}" srcOrd="10" destOrd="0" presId="urn:microsoft.com/office/officeart/2005/8/layout/vProcess5"/>
    <dgm:cxn modelId="{B69FC4FA-26CA-48EE-BF17-C259583D4E67}" type="presParOf" srcId="{7723DED2-9D25-4C15-BEFC-706686230336}" destId="{8FE2179D-CD49-4C76-8987-9EB576541307}"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0655C3-DD3C-40D7-9ADC-5EED8B57B816}">
      <dsp:nvSpPr>
        <dsp:cNvPr id="0" name=""/>
        <dsp:cNvSpPr/>
      </dsp:nvSpPr>
      <dsp:spPr>
        <a:xfrm>
          <a:off x="0" y="0"/>
          <a:ext cx="4061460" cy="110530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vi-VN" sz="2500" kern="1200" dirty="0" err="1">
              <a:latin typeface="Times New Roman"/>
              <a:cs typeface="Times New Roman"/>
            </a:rPr>
            <a:t>Giới</a:t>
          </a:r>
          <a:r>
            <a:rPr lang="vi-VN" sz="2500" kern="1200" dirty="0">
              <a:latin typeface="Times New Roman"/>
              <a:cs typeface="Times New Roman"/>
            </a:rPr>
            <a:t> </a:t>
          </a:r>
          <a:r>
            <a:rPr lang="vi-VN" sz="2500" kern="1200" dirty="0" err="1">
              <a:latin typeface="Times New Roman"/>
              <a:cs typeface="Times New Roman"/>
            </a:rPr>
            <a:t>thiệu</a:t>
          </a:r>
          <a:r>
            <a:rPr lang="vi-VN" sz="2500" kern="1200" dirty="0">
              <a:latin typeface="Times New Roman"/>
              <a:cs typeface="Times New Roman"/>
            </a:rPr>
            <a:t> </a:t>
          </a:r>
          <a:r>
            <a:rPr lang="vi-VN" sz="2500" kern="1200" dirty="0" err="1">
              <a:latin typeface="Times New Roman"/>
              <a:cs typeface="Times New Roman"/>
            </a:rPr>
            <a:t>đề</a:t>
          </a:r>
          <a:r>
            <a:rPr lang="vi-VN" sz="2500" kern="1200" dirty="0">
              <a:latin typeface="Times New Roman"/>
              <a:cs typeface="Times New Roman"/>
            </a:rPr>
            <a:t> </a:t>
          </a:r>
          <a:r>
            <a:rPr lang="vi-VN" sz="2500" kern="1200" dirty="0" err="1">
              <a:latin typeface="Times New Roman"/>
              <a:cs typeface="Times New Roman"/>
            </a:rPr>
            <a:t>tài</a:t>
          </a:r>
          <a:endParaRPr lang="en-US" sz="2500" kern="1200" dirty="0" err="1">
            <a:latin typeface="Times New Roman"/>
            <a:cs typeface="Times New Roman"/>
          </a:endParaRPr>
        </a:p>
      </dsp:txBody>
      <dsp:txXfrm>
        <a:off x="32373" y="32373"/>
        <a:ext cx="2775348" cy="1040562"/>
      </dsp:txXfrm>
    </dsp:sp>
    <dsp:sp modelId="{441EA021-B17D-4BA2-B9B0-F41CFC289534}">
      <dsp:nvSpPr>
        <dsp:cNvPr id="0" name=""/>
        <dsp:cNvSpPr/>
      </dsp:nvSpPr>
      <dsp:spPr>
        <a:xfrm>
          <a:off x="340147" y="1306274"/>
          <a:ext cx="4061460" cy="1105308"/>
        </a:xfrm>
        <a:prstGeom prst="roundRect">
          <a:avLst>
            <a:gd name="adj" fmla="val 10000"/>
          </a:avLst>
        </a:prstGeom>
        <a:solidFill>
          <a:schemeClr val="accent2">
            <a:hueOff val="-502181"/>
            <a:satOff val="-219"/>
            <a:lumOff val="235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vi-VN" sz="2500" kern="1200" dirty="0" err="1">
              <a:latin typeface="Times New Roman"/>
              <a:cs typeface="Times New Roman"/>
            </a:rPr>
            <a:t>Usecase</a:t>
          </a:r>
          <a:endParaRPr lang="en-US" sz="2500" kern="1200" dirty="0">
            <a:latin typeface="Times New Roman"/>
            <a:cs typeface="Times New Roman"/>
          </a:endParaRPr>
        </a:p>
      </dsp:txBody>
      <dsp:txXfrm>
        <a:off x="372520" y="1338647"/>
        <a:ext cx="2938116" cy="1040562"/>
      </dsp:txXfrm>
    </dsp:sp>
    <dsp:sp modelId="{E9F8A8A3-1C7A-4E2C-8EB4-B6FC25606C7C}">
      <dsp:nvSpPr>
        <dsp:cNvPr id="0" name=""/>
        <dsp:cNvSpPr/>
      </dsp:nvSpPr>
      <dsp:spPr>
        <a:xfrm>
          <a:off x="675217" y="2612548"/>
          <a:ext cx="4061460" cy="1105308"/>
        </a:xfrm>
        <a:prstGeom prst="roundRect">
          <a:avLst>
            <a:gd name="adj" fmla="val 10000"/>
          </a:avLst>
        </a:prstGeom>
        <a:solidFill>
          <a:schemeClr val="accent2">
            <a:hueOff val="-1004362"/>
            <a:satOff val="-437"/>
            <a:lumOff val="470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vi-VN" sz="2500" kern="1200" dirty="0" err="1">
              <a:latin typeface="Times New Roman"/>
              <a:cs typeface="Times New Roman"/>
            </a:rPr>
            <a:t>Các</a:t>
          </a:r>
          <a:r>
            <a:rPr lang="vi-VN" sz="2500" kern="1200" dirty="0">
              <a:latin typeface="Times New Roman"/>
              <a:cs typeface="Times New Roman"/>
            </a:rPr>
            <a:t> </a:t>
          </a:r>
          <a:r>
            <a:rPr lang="vi-VN" sz="2500" kern="1200" dirty="0" err="1">
              <a:latin typeface="Times New Roman"/>
              <a:cs typeface="Times New Roman"/>
            </a:rPr>
            <a:t>chức</a:t>
          </a:r>
          <a:r>
            <a:rPr lang="vi-VN" sz="2500" kern="1200" dirty="0">
              <a:latin typeface="Times New Roman"/>
              <a:cs typeface="Times New Roman"/>
            </a:rPr>
            <a:t> năng </a:t>
          </a:r>
          <a:r>
            <a:rPr lang="vi-VN" sz="2500" kern="1200" dirty="0" err="1">
              <a:latin typeface="Times New Roman"/>
              <a:cs typeface="Times New Roman"/>
            </a:rPr>
            <a:t>chính</a:t>
          </a:r>
          <a:r>
            <a:rPr lang="vi-VN" sz="2500" kern="1200" dirty="0">
              <a:latin typeface="Times New Roman"/>
              <a:cs typeface="Times New Roman"/>
            </a:rPr>
            <a:t> </a:t>
          </a:r>
          <a:r>
            <a:rPr lang="vi-VN" sz="2500" kern="1200" dirty="0" err="1">
              <a:latin typeface="Times New Roman"/>
              <a:cs typeface="Times New Roman"/>
            </a:rPr>
            <a:t>của</a:t>
          </a:r>
          <a:r>
            <a:rPr lang="vi-VN" sz="2500" kern="1200" dirty="0">
              <a:latin typeface="Times New Roman"/>
              <a:cs typeface="Times New Roman"/>
            </a:rPr>
            <a:t> chương </a:t>
          </a:r>
          <a:r>
            <a:rPr lang="vi-VN" sz="2500" kern="1200" dirty="0" err="1">
              <a:latin typeface="Times New Roman"/>
              <a:cs typeface="Times New Roman"/>
            </a:rPr>
            <a:t>trình</a:t>
          </a:r>
          <a:endParaRPr lang="en-US" sz="2500" kern="1200" dirty="0">
            <a:latin typeface="Times New Roman"/>
            <a:cs typeface="Times New Roman"/>
          </a:endParaRPr>
        </a:p>
      </dsp:txBody>
      <dsp:txXfrm>
        <a:off x="707590" y="2644921"/>
        <a:ext cx="2943193" cy="1040562"/>
      </dsp:txXfrm>
    </dsp:sp>
    <dsp:sp modelId="{6E3257B9-9DB5-402F-A7E0-F0B37AE6FF3F}">
      <dsp:nvSpPr>
        <dsp:cNvPr id="0" name=""/>
        <dsp:cNvSpPr/>
      </dsp:nvSpPr>
      <dsp:spPr>
        <a:xfrm>
          <a:off x="1015365" y="3918822"/>
          <a:ext cx="4061460" cy="1105308"/>
        </a:xfrm>
        <a:prstGeom prst="roundRect">
          <a:avLst>
            <a:gd name="adj" fmla="val 10000"/>
          </a:avLst>
        </a:prstGeom>
        <a:solidFill>
          <a:schemeClr val="accent2">
            <a:hueOff val="-1506542"/>
            <a:satOff val="-656"/>
            <a:lumOff val="705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vi-VN" sz="2500" kern="1200" dirty="0" err="1">
              <a:latin typeface="Times New Roman"/>
              <a:cs typeface="Times New Roman"/>
            </a:rPr>
            <a:t>Demo</a:t>
          </a:r>
          <a:endParaRPr lang="en-US" sz="2500" kern="1200" dirty="0">
            <a:latin typeface="Times New Roman"/>
            <a:cs typeface="Times New Roman"/>
          </a:endParaRPr>
        </a:p>
      </dsp:txBody>
      <dsp:txXfrm>
        <a:off x="1047738" y="3951195"/>
        <a:ext cx="2938116" cy="1040562"/>
      </dsp:txXfrm>
    </dsp:sp>
    <dsp:sp modelId="{1E50A17B-1142-4A99-9ED8-E88BD8F6981D}">
      <dsp:nvSpPr>
        <dsp:cNvPr id="0" name=""/>
        <dsp:cNvSpPr/>
      </dsp:nvSpPr>
      <dsp:spPr>
        <a:xfrm>
          <a:off x="3343010" y="846566"/>
          <a:ext cx="718450" cy="71845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3504661" y="846566"/>
        <a:ext cx="395148" cy="540634"/>
      </dsp:txXfrm>
    </dsp:sp>
    <dsp:sp modelId="{80A9F2BE-8118-4EFA-A94B-A65F21DE52AC}">
      <dsp:nvSpPr>
        <dsp:cNvPr id="0" name=""/>
        <dsp:cNvSpPr/>
      </dsp:nvSpPr>
      <dsp:spPr>
        <a:xfrm>
          <a:off x="3683157" y="2152840"/>
          <a:ext cx="718450" cy="718450"/>
        </a:xfrm>
        <a:prstGeom prst="downArrow">
          <a:avLst>
            <a:gd name="adj1" fmla="val 55000"/>
            <a:gd name="adj2" fmla="val 45000"/>
          </a:avLst>
        </a:prstGeom>
        <a:solidFill>
          <a:schemeClr val="accent2">
            <a:tint val="40000"/>
            <a:alpha val="90000"/>
            <a:hueOff val="-885347"/>
            <a:satOff val="7535"/>
            <a:lumOff val="708"/>
            <a:alphaOff val="0"/>
          </a:schemeClr>
        </a:solidFill>
        <a:ln w="12700" cap="flat" cmpd="sng" algn="ctr">
          <a:solidFill>
            <a:schemeClr val="accent2">
              <a:tint val="40000"/>
              <a:alpha val="90000"/>
              <a:hueOff val="-885347"/>
              <a:satOff val="7535"/>
              <a:lumOff val="7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3844808" y="2152840"/>
        <a:ext cx="395148" cy="540634"/>
      </dsp:txXfrm>
    </dsp:sp>
    <dsp:sp modelId="{611D5FDC-0E77-478F-A432-FF9FE5292CE3}">
      <dsp:nvSpPr>
        <dsp:cNvPr id="0" name=""/>
        <dsp:cNvSpPr/>
      </dsp:nvSpPr>
      <dsp:spPr>
        <a:xfrm>
          <a:off x="4018227" y="3459114"/>
          <a:ext cx="718450" cy="718450"/>
        </a:xfrm>
        <a:prstGeom prst="downArrow">
          <a:avLst>
            <a:gd name="adj1" fmla="val 55000"/>
            <a:gd name="adj2" fmla="val 45000"/>
          </a:avLst>
        </a:prstGeom>
        <a:solidFill>
          <a:schemeClr val="accent2">
            <a:tint val="40000"/>
            <a:alpha val="90000"/>
            <a:hueOff val="-1770694"/>
            <a:satOff val="15069"/>
            <a:lumOff val="1416"/>
            <a:alphaOff val="0"/>
          </a:schemeClr>
        </a:solidFill>
        <a:ln w="12700" cap="flat" cmpd="sng" algn="ctr">
          <a:solidFill>
            <a:schemeClr val="accent2">
              <a:tint val="40000"/>
              <a:alpha val="90000"/>
              <a:hueOff val="-1770694"/>
              <a:satOff val="15069"/>
              <a:lumOff val="141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179878" y="3459114"/>
        <a:ext cx="395148" cy="54063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6F0F04-8202-4E48-A116-5678D985BEC1}" type="datetimeFigureOut">
              <a:rPr lang="vi-VN"/>
              <a:t>27/01/2021</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C841DA-1889-4184-A981-E16BDB5AFA21}" type="slidenum">
              <a:rPr lang="vi-VN"/>
              <a:t>‹#›</a:t>
            </a:fld>
            <a:endParaRPr lang="vi-VN"/>
          </a:p>
        </p:txBody>
      </p:sp>
    </p:spTree>
    <p:extLst>
      <p:ext uri="{BB962C8B-B14F-4D97-AF65-F5344CB8AC3E}">
        <p14:creationId xmlns:p14="http://schemas.microsoft.com/office/powerpoint/2010/main" val="1691364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Minimax là giải thuật là một thuật toán đệ quy lựa chọn bước đi kế tiếp trong một trò chơi có hai người bằng cách định giá trị cho các Node trên cây trò chơi sau đó tìm Node có giá trị phù hợp để đi bước tiếp theo.</a:t>
            </a:r>
          </a:p>
          <a:p>
            <a:r>
              <a:rPr lang="en-US"/>
              <a:t>Giải thuật Minimax Hai người chơi trong game được đại diện là MAX và MIN. MAX đại diện cho người chơi luôn muốn chiến thắng và cố gắng tối ưu hóa ưu thế của mình còn MIN đại diện cho người chơi cố gắng cho người MAX giành số điểm càng thấp càng tốt.</a:t>
            </a:r>
          </a:p>
        </p:txBody>
      </p:sp>
      <p:sp>
        <p:nvSpPr>
          <p:cNvPr id="4" name="Chỗ dành sẵn cho Số hiệu Bản chiếu 3"/>
          <p:cNvSpPr>
            <a:spLocks noGrp="1"/>
          </p:cNvSpPr>
          <p:nvPr>
            <p:ph type="sldNum" sz="quarter" idx="5"/>
          </p:nvPr>
        </p:nvSpPr>
        <p:spPr/>
        <p:txBody>
          <a:bodyPr/>
          <a:lstStyle/>
          <a:p>
            <a:fld id="{8FC841DA-1889-4184-A981-E16BDB5AFA21}" type="slidenum">
              <a:rPr lang="vi-VN"/>
              <a:t>6</a:t>
            </a:fld>
            <a:endParaRPr lang="vi-VN"/>
          </a:p>
        </p:txBody>
      </p:sp>
    </p:spTree>
    <p:extLst>
      <p:ext uri="{BB962C8B-B14F-4D97-AF65-F5344CB8AC3E}">
        <p14:creationId xmlns:p14="http://schemas.microsoft.com/office/powerpoint/2010/main" val="3834901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
              <a:t>để client và server có thể trao đổi dữ liệu với nhau một cách dễ dàng nhất, em đã định nghĩa ra ở hai bên hàng loạt các tín hiệu để 2 bên cùng hiểu được đối phương đang muốn gì</a:t>
            </a:r>
            <a:endParaRPr lang="vi-VN"/>
          </a:p>
        </p:txBody>
      </p:sp>
      <p:sp>
        <p:nvSpPr>
          <p:cNvPr id="4" name="Chỗ dành sẵn cho Số hiệu Bản chiếu 3"/>
          <p:cNvSpPr>
            <a:spLocks noGrp="1"/>
          </p:cNvSpPr>
          <p:nvPr>
            <p:ph type="sldNum" sz="quarter" idx="5"/>
          </p:nvPr>
        </p:nvSpPr>
        <p:spPr/>
        <p:txBody>
          <a:bodyPr/>
          <a:lstStyle/>
          <a:p>
            <a:fld id="{8FC841DA-1889-4184-A981-E16BDB5AFA21}" type="slidenum">
              <a:rPr lang="vi-VN"/>
              <a:t>7</a:t>
            </a:fld>
            <a:endParaRPr lang="vi-VN"/>
          </a:p>
        </p:txBody>
      </p:sp>
    </p:spTree>
    <p:extLst>
      <p:ext uri="{BB962C8B-B14F-4D97-AF65-F5344CB8AC3E}">
        <p14:creationId xmlns:p14="http://schemas.microsoft.com/office/powerpoint/2010/main" val="2178048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1/27/2021</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78330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1/27/2021</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290385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1/27/2021</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322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1/27/2021</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03012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1/27/2021</a:t>
            </a:fld>
            <a:endParaRPr lang="en-US" dirty="0"/>
          </a:p>
        </p:txBody>
      </p:sp>
    </p:spTree>
    <p:extLst>
      <p:ext uri="{BB962C8B-B14F-4D97-AF65-F5344CB8AC3E}">
        <p14:creationId xmlns:p14="http://schemas.microsoft.com/office/powerpoint/2010/main" val="1792729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1/27/2021</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48955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1/27/2021</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9975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1/27/2021</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1282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1/27/2021</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84595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1/27/2021</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77359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1/27/2021</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911905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1/27/2021</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1303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8">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 name="Picture 3">
            <a:extLst>
              <a:ext uri="{FF2B5EF4-FFF2-40B4-BE49-F238E27FC236}">
                <a16:creationId xmlns:a16="http://schemas.microsoft.com/office/drawing/2014/main" id="{CF43F692-A232-459E-9B27-484BC71DCFE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25"/>
          <a:stretch/>
        </p:blipFill>
        <p:spPr>
          <a:xfrm>
            <a:off x="1524" y="10"/>
            <a:ext cx="12188952" cy="6857990"/>
          </a:xfrm>
          <a:prstGeom prst="rect">
            <a:avLst/>
          </a:prstGeom>
        </p:spPr>
      </p:pic>
      <p:sp>
        <p:nvSpPr>
          <p:cNvPr id="7" name="Freeform: Shape 10">
            <a:extLst>
              <a:ext uri="{FF2B5EF4-FFF2-40B4-BE49-F238E27FC236}">
                <a16:creationId xmlns:a16="http://schemas.microsoft.com/office/drawing/2014/main" id="{228A581D-1BC9-4759-AB42-F7685630E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 y="3260035"/>
            <a:ext cx="5959692" cy="3597965"/>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7CE1C1F-C9E2-4C83-BA54-D7BC5D521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 y="3406833"/>
            <a:ext cx="5724034" cy="3451167"/>
          </a:xfrm>
          <a:custGeom>
            <a:avLst/>
            <a:gdLst>
              <a:gd name="connsiteX0" fmla="*/ 2808622 w 5724034"/>
              <a:gd name="connsiteY0" fmla="*/ 207 h 3451167"/>
              <a:gd name="connsiteX1" fmla="*/ 4400004 w 5724034"/>
              <a:gd name="connsiteY1" fmla="*/ 607462 h 3451167"/>
              <a:gd name="connsiteX2" fmla="*/ 4745277 w 5724034"/>
              <a:gd name="connsiteY2" fmla="*/ 837612 h 3451167"/>
              <a:gd name="connsiteX3" fmla="*/ 5584627 w 5724034"/>
              <a:gd name="connsiteY3" fmla="*/ 1665805 h 3451167"/>
              <a:gd name="connsiteX4" fmla="*/ 5682689 w 5724034"/>
              <a:gd name="connsiteY4" fmla="*/ 1947596 h 3451167"/>
              <a:gd name="connsiteX5" fmla="*/ 5724034 w 5724034"/>
              <a:gd name="connsiteY5" fmla="*/ 2133764 h 3451167"/>
              <a:gd name="connsiteX6" fmla="*/ 5724034 w 5724034"/>
              <a:gd name="connsiteY6" fmla="*/ 3254784 h 3451167"/>
              <a:gd name="connsiteX7" fmla="*/ 5682668 w 5724034"/>
              <a:gd name="connsiteY7" fmla="*/ 3451167 h 3451167"/>
              <a:gd name="connsiteX8" fmla="*/ 3398 w 5724034"/>
              <a:gd name="connsiteY8" fmla="*/ 3451167 h 3451167"/>
              <a:gd name="connsiteX9" fmla="*/ 0 w 5724034"/>
              <a:gd name="connsiteY9" fmla="*/ 3332475 h 3451167"/>
              <a:gd name="connsiteX10" fmla="*/ 51930 w 5724034"/>
              <a:gd name="connsiteY10" fmla="*/ 2960389 h 3451167"/>
              <a:gd name="connsiteX11" fmla="*/ 562146 w 5724034"/>
              <a:gd name="connsiteY11" fmla="*/ 1816544 h 3451167"/>
              <a:gd name="connsiteX12" fmla="*/ 683754 w 5724034"/>
              <a:gd name="connsiteY12" fmla="*/ 1587775 h 3451167"/>
              <a:gd name="connsiteX13" fmla="*/ 1883792 w 5724034"/>
              <a:gd name="connsiteY13" fmla="*/ 191878 h 3451167"/>
              <a:gd name="connsiteX14" fmla="*/ 2808622 w 5724034"/>
              <a:gd name="connsiteY14" fmla="*/ 207 h 345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4034" h="3451167">
                <a:moveTo>
                  <a:pt x="2808622" y="207"/>
                </a:moveTo>
                <a:cubicBezTo>
                  <a:pt x="3316039" y="7471"/>
                  <a:pt x="3825452" y="206405"/>
                  <a:pt x="4400004" y="607462"/>
                </a:cubicBezTo>
                <a:cubicBezTo>
                  <a:pt x="4520314" y="691458"/>
                  <a:pt x="4634691" y="765791"/>
                  <a:pt x="4745277" y="837612"/>
                </a:cubicBezTo>
                <a:cubicBezTo>
                  <a:pt x="5203686" y="1135457"/>
                  <a:pt x="5430786" y="1295036"/>
                  <a:pt x="5584627" y="1665805"/>
                </a:cubicBezTo>
                <a:cubicBezTo>
                  <a:pt x="5622816" y="1757843"/>
                  <a:pt x="5655511" y="1851832"/>
                  <a:pt x="5682689" y="1947596"/>
                </a:cubicBezTo>
                <a:lnTo>
                  <a:pt x="5724034" y="2133764"/>
                </a:lnTo>
                <a:lnTo>
                  <a:pt x="5724034" y="3254784"/>
                </a:lnTo>
                <a:lnTo>
                  <a:pt x="5682668" y="3451167"/>
                </a:lnTo>
                <a:lnTo>
                  <a:pt x="3398" y="3451167"/>
                </a:lnTo>
                <a:lnTo>
                  <a:pt x="0" y="3332475"/>
                </a:lnTo>
                <a:cubicBezTo>
                  <a:pt x="1789" y="3212109"/>
                  <a:pt x="19193" y="3089357"/>
                  <a:pt x="51930" y="2960389"/>
                </a:cubicBezTo>
                <a:cubicBezTo>
                  <a:pt x="143234" y="2600640"/>
                  <a:pt x="346682" y="2219774"/>
                  <a:pt x="562146" y="1816544"/>
                </a:cubicBezTo>
                <a:cubicBezTo>
                  <a:pt x="601922" y="1742209"/>
                  <a:pt x="642967" y="1665303"/>
                  <a:pt x="683754" y="1587775"/>
                </a:cubicBezTo>
                <a:cubicBezTo>
                  <a:pt x="1048876" y="893902"/>
                  <a:pt x="1329611" y="421821"/>
                  <a:pt x="1883792" y="191878"/>
                </a:cubicBezTo>
                <a:cubicBezTo>
                  <a:pt x="2200442" y="60492"/>
                  <a:pt x="2504173" y="-4151"/>
                  <a:pt x="2808622" y="20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831C0CFE-AC9D-4032-8A9F-36B1BA171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38" y="3568843"/>
            <a:ext cx="5185263" cy="3289157"/>
          </a:xfrm>
          <a:custGeom>
            <a:avLst/>
            <a:gdLst>
              <a:gd name="connsiteX0" fmla="*/ 2789606 w 5185263"/>
              <a:gd name="connsiteY0" fmla="*/ 547 h 3289157"/>
              <a:gd name="connsiteX1" fmla="*/ 3615203 w 5185263"/>
              <a:gd name="connsiteY1" fmla="*/ 212024 h 3289157"/>
              <a:gd name="connsiteX2" fmla="*/ 4640523 w 5185263"/>
              <a:gd name="connsiteY2" fmla="*/ 1554014 h 3289157"/>
              <a:gd name="connsiteX3" fmla="*/ 4740928 w 5185263"/>
              <a:gd name="connsiteY3" fmla="*/ 1771262 h 3289157"/>
              <a:gd name="connsiteX4" fmla="*/ 5154813 w 5185263"/>
              <a:gd name="connsiteY4" fmla="*/ 2853998 h 3289157"/>
              <a:gd name="connsiteX5" fmla="*/ 5185263 w 5185263"/>
              <a:gd name="connsiteY5" fmla="*/ 3088987 h 3289157"/>
              <a:gd name="connsiteX6" fmla="*/ 5179508 w 5185263"/>
              <a:gd name="connsiteY6" fmla="*/ 3289157 h 3289157"/>
              <a:gd name="connsiteX7" fmla="*/ 106551 w 5185263"/>
              <a:gd name="connsiteY7" fmla="*/ 3289157 h 3289157"/>
              <a:gd name="connsiteX8" fmla="*/ 64243 w 5185263"/>
              <a:gd name="connsiteY8" fmla="*/ 3124220 h 3289157"/>
              <a:gd name="connsiteX9" fmla="*/ 275 w 5185263"/>
              <a:gd name="connsiteY9" fmla="*/ 2548847 h 3289157"/>
              <a:gd name="connsiteX10" fmla="*/ 221692 w 5185263"/>
              <a:gd name="connsiteY10" fmla="*/ 1451188 h 3289157"/>
              <a:gd name="connsiteX11" fmla="*/ 1011126 w 5185263"/>
              <a:gd name="connsiteY11" fmla="*/ 710513 h 3289157"/>
              <a:gd name="connsiteX12" fmla="*/ 1331439 w 5185263"/>
              <a:gd name="connsiteY12" fmla="*/ 508693 h 3289157"/>
              <a:gd name="connsiteX13" fmla="*/ 2789606 w 5185263"/>
              <a:gd name="connsiteY13" fmla="*/ 547 h 328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85263" h="3289157">
                <a:moveTo>
                  <a:pt x="2789606" y="547"/>
                </a:moveTo>
                <a:cubicBezTo>
                  <a:pt x="3064091" y="7389"/>
                  <a:pt x="3335164" y="78419"/>
                  <a:pt x="3615203" y="212024"/>
                </a:cubicBezTo>
                <a:cubicBezTo>
                  <a:pt x="4105311" y="445850"/>
                  <a:pt x="4339344" y="895220"/>
                  <a:pt x="4640523" y="1554014"/>
                </a:cubicBezTo>
                <a:cubicBezTo>
                  <a:pt x="4674166" y="1627622"/>
                  <a:pt x="4708067" y="1700661"/>
                  <a:pt x="4740928" y="1771262"/>
                </a:cubicBezTo>
                <a:cubicBezTo>
                  <a:pt x="4918908" y="2154224"/>
                  <a:pt x="5086959" y="2515945"/>
                  <a:pt x="5154813" y="2853998"/>
                </a:cubicBezTo>
                <a:cubicBezTo>
                  <a:pt x="5171032" y="2934791"/>
                  <a:pt x="5181222" y="3012769"/>
                  <a:pt x="5185263" y="3088987"/>
                </a:cubicBezTo>
                <a:lnTo>
                  <a:pt x="5179508" y="3289157"/>
                </a:lnTo>
                <a:lnTo>
                  <a:pt x="106551" y="3289157"/>
                </a:lnTo>
                <a:lnTo>
                  <a:pt x="64243" y="3124220"/>
                </a:lnTo>
                <a:cubicBezTo>
                  <a:pt x="24356" y="2932449"/>
                  <a:pt x="2942" y="2740198"/>
                  <a:pt x="275" y="2548847"/>
                </a:cubicBezTo>
                <a:cubicBezTo>
                  <a:pt x="-5129" y="2157654"/>
                  <a:pt x="69311" y="1788324"/>
                  <a:pt x="221692" y="1451188"/>
                </a:cubicBezTo>
                <a:cubicBezTo>
                  <a:pt x="375157" y="1111655"/>
                  <a:pt x="586167" y="971279"/>
                  <a:pt x="1011126" y="710513"/>
                </a:cubicBezTo>
                <a:cubicBezTo>
                  <a:pt x="1113643" y="647635"/>
                  <a:pt x="1219676" y="582554"/>
                  <a:pt x="1331439" y="508693"/>
                </a:cubicBezTo>
                <a:cubicBezTo>
                  <a:pt x="1865178" y="156035"/>
                  <a:pt x="2332131" y="-10858"/>
                  <a:pt x="2789606" y="547"/>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êu đề 1"/>
          <p:cNvSpPr>
            <a:spLocks noGrp="1"/>
          </p:cNvSpPr>
          <p:nvPr>
            <p:ph type="ctrTitle"/>
          </p:nvPr>
        </p:nvSpPr>
        <p:spPr>
          <a:xfrm>
            <a:off x="707064" y="3726511"/>
            <a:ext cx="3848430" cy="2186393"/>
          </a:xfrm>
        </p:spPr>
        <p:txBody>
          <a:bodyPr anchor="b">
            <a:normAutofit/>
          </a:bodyPr>
          <a:lstStyle/>
          <a:p>
            <a:r>
              <a:rPr lang="vi-VN" sz="4000" dirty="0">
                <a:solidFill>
                  <a:schemeClr val="tx1">
                    <a:lumMod val="75000"/>
                    <a:lumOff val="25000"/>
                  </a:schemeClr>
                </a:solidFill>
                <a:latin typeface="Times New Roman"/>
                <a:ea typeface="Meiryo"/>
                <a:cs typeface="Times New Roman"/>
              </a:rPr>
              <a:t>TIC-TAC-TOE GAME</a:t>
            </a:r>
          </a:p>
        </p:txBody>
      </p:sp>
      <p:sp>
        <p:nvSpPr>
          <p:cNvPr id="3" name="Tiêu đề phụ 2"/>
          <p:cNvSpPr>
            <a:spLocks noGrp="1"/>
          </p:cNvSpPr>
          <p:nvPr>
            <p:ph type="subTitle" idx="1"/>
          </p:nvPr>
        </p:nvSpPr>
        <p:spPr>
          <a:xfrm>
            <a:off x="702693" y="5912904"/>
            <a:ext cx="4437900" cy="994934"/>
          </a:xfrm>
        </p:spPr>
        <p:txBody>
          <a:bodyPr anchor="t">
            <a:normAutofit/>
          </a:bodyPr>
          <a:lstStyle/>
          <a:p>
            <a:r>
              <a:rPr lang="vi-VN" sz="1800" dirty="0">
                <a:solidFill>
                  <a:schemeClr val="tx1">
                    <a:lumMod val="75000"/>
                    <a:lumOff val="25000"/>
                  </a:schemeClr>
                </a:solidFill>
                <a:latin typeface="Times New Roman"/>
                <a:cs typeface="Times New Roman"/>
              </a:rPr>
              <a:t>Sinh viên </a:t>
            </a:r>
            <a:r>
              <a:rPr lang="vi-VN" sz="1800" err="1">
                <a:solidFill>
                  <a:schemeClr val="tx1">
                    <a:lumMod val="75000"/>
                    <a:lumOff val="25000"/>
                  </a:schemeClr>
                </a:solidFill>
                <a:latin typeface="Times New Roman"/>
                <a:cs typeface="Times New Roman"/>
              </a:rPr>
              <a:t>thực</a:t>
            </a:r>
            <a:r>
              <a:rPr lang="vi-VN" sz="1800" dirty="0">
                <a:solidFill>
                  <a:schemeClr val="tx1">
                    <a:lumMod val="75000"/>
                    <a:lumOff val="25000"/>
                  </a:schemeClr>
                </a:solidFill>
                <a:latin typeface="Times New Roman"/>
                <a:cs typeface="Times New Roman"/>
              </a:rPr>
              <a:t> </a:t>
            </a:r>
            <a:r>
              <a:rPr lang="vi-VN" sz="1800" err="1">
                <a:solidFill>
                  <a:schemeClr val="tx1">
                    <a:lumMod val="75000"/>
                    <a:lumOff val="25000"/>
                  </a:schemeClr>
                </a:solidFill>
                <a:latin typeface="Times New Roman"/>
                <a:cs typeface="Times New Roman"/>
              </a:rPr>
              <a:t>hiện</a:t>
            </a:r>
            <a:r>
              <a:rPr lang="vi-VN" sz="1800" dirty="0">
                <a:solidFill>
                  <a:schemeClr val="tx1">
                    <a:lumMod val="75000"/>
                    <a:lumOff val="25000"/>
                  </a:schemeClr>
                </a:solidFill>
                <a:latin typeface="Times New Roman"/>
                <a:cs typeface="Times New Roman"/>
              </a:rPr>
              <a:t>: </a:t>
            </a:r>
            <a:r>
              <a:rPr lang="vi-VN" sz="1800" err="1">
                <a:solidFill>
                  <a:schemeClr val="tx1">
                    <a:lumMod val="75000"/>
                    <a:lumOff val="25000"/>
                  </a:schemeClr>
                </a:solidFill>
                <a:latin typeface="Times New Roman"/>
                <a:cs typeface="Times New Roman"/>
              </a:rPr>
              <a:t>Đặng</a:t>
            </a:r>
            <a:r>
              <a:rPr lang="vi-VN" sz="1800" dirty="0">
                <a:solidFill>
                  <a:schemeClr val="tx1">
                    <a:lumMod val="75000"/>
                    <a:lumOff val="25000"/>
                  </a:schemeClr>
                </a:solidFill>
                <a:latin typeface="Times New Roman"/>
                <a:cs typeface="Times New Roman"/>
              </a:rPr>
              <a:t> Công </a:t>
            </a:r>
            <a:r>
              <a:rPr lang="vi-VN" sz="1800" err="1">
                <a:solidFill>
                  <a:schemeClr val="tx1">
                    <a:lumMod val="75000"/>
                    <a:lumOff val="25000"/>
                  </a:schemeClr>
                </a:solidFill>
                <a:latin typeface="Times New Roman"/>
                <a:cs typeface="Times New Roman"/>
              </a:rPr>
              <a:t>Tiến</a:t>
            </a:r>
            <a:endParaRPr lang="vi-VN" sz="1800">
              <a:solidFill>
                <a:schemeClr val="tx1">
                  <a:lumMod val="75000"/>
                  <a:lumOff val="25000"/>
                </a:schemeClr>
              </a:solidFill>
              <a:latin typeface="Times New Roman"/>
              <a:cs typeface="Times New Roman"/>
            </a:endParaRPr>
          </a:p>
          <a:p>
            <a:r>
              <a:rPr lang="vi-VN" sz="1800">
                <a:solidFill>
                  <a:schemeClr val="tx1">
                    <a:lumMod val="75000"/>
                    <a:lumOff val="25000"/>
                  </a:schemeClr>
                </a:solidFill>
                <a:latin typeface="Times New Roman"/>
                <a:cs typeface="Times New Roman"/>
              </a:rPr>
              <a:t>Nhóm: 12</a:t>
            </a:r>
            <a:endParaRPr lang="vi-VN" sz="1800" dirty="0">
              <a:solidFill>
                <a:schemeClr val="tx1">
                  <a:lumMod val="75000"/>
                  <a:lumOff val="25000"/>
                </a:schemeClr>
              </a:solidFill>
              <a:latin typeface="Times New Roman"/>
              <a:cs typeface="Times New Roman"/>
            </a:endParaRPr>
          </a:p>
        </p:txBody>
      </p:sp>
      <p:sp>
        <p:nvSpPr>
          <p:cNvPr id="21" name="Hộp Văn bản 20">
            <a:extLst>
              <a:ext uri="{FF2B5EF4-FFF2-40B4-BE49-F238E27FC236}">
                <a16:creationId xmlns:a16="http://schemas.microsoft.com/office/drawing/2014/main" id="{21262EC4-3AAD-43CC-B7EC-BEB62B9EB1EA}"/>
              </a:ext>
            </a:extLst>
          </p:cNvPr>
          <p:cNvSpPr txBox="1"/>
          <p:nvPr/>
        </p:nvSpPr>
        <p:spPr>
          <a:xfrm>
            <a:off x="5055079" y="741872"/>
            <a:ext cx="639504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5200" dirty="0" err="1">
                <a:solidFill>
                  <a:schemeClr val="bg1"/>
                </a:solidFill>
                <a:latin typeface="Times New Roman"/>
                <a:ea typeface="Tahoma"/>
                <a:cs typeface="Tahoma"/>
              </a:rPr>
              <a:t>Báo</a:t>
            </a:r>
            <a:r>
              <a:rPr lang="vi-VN" sz="5200" dirty="0">
                <a:solidFill>
                  <a:schemeClr val="bg1"/>
                </a:solidFill>
                <a:latin typeface="Times New Roman"/>
                <a:ea typeface="Tahoma"/>
                <a:cs typeface="Tahoma"/>
              </a:rPr>
              <a:t> </a:t>
            </a:r>
            <a:r>
              <a:rPr lang="vi-VN" sz="5200" dirty="0" err="1">
                <a:solidFill>
                  <a:schemeClr val="bg1"/>
                </a:solidFill>
                <a:latin typeface="Times New Roman"/>
                <a:ea typeface="Tahoma"/>
                <a:cs typeface="Tahoma"/>
              </a:rPr>
              <a:t>cáo</a:t>
            </a:r>
            <a:r>
              <a:rPr lang="vi-VN" sz="5200" dirty="0">
                <a:solidFill>
                  <a:schemeClr val="bg1"/>
                </a:solidFill>
                <a:latin typeface="Times New Roman"/>
                <a:ea typeface="Tahoma"/>
                <a:cs typeface="Tahoma"/>
              </a:rPr>
              <a:t> </a:t>
            </a:r>
            <a:r>
              <a:rPr lang="vi-VN" sz="5200" dirty="0" err="1">
                <a:solidFill>
                  <a:schemeClr val="bg1"/>
                </a:solidFill>
                <a:latin typeface="Times New Roman"/>
                <a:ea typeface="Tahoma"/>
                <a:cs typeface="Tahoma"/>
              </a:rPr>
              <a:t>lập</a:t>
            </a:r>
            <a:r>
              <a:rPr lang="vi-VN" sz="5200" dirty="0">
                <a:solidFill>
                  <a:schemeClr val="bg1"/>
                </a:solidFill>
                <a:latin typeface="Times New Roman"/>
                <a:ea typeface="Tahoma"/>
                <a:cs typeface="Tahoma"/>
              </a:rPr>
              <a:t> </a:t>
            </a:r>
            <a:r>
              <a:rPr lang="vi-VN" sz="5200" dirty="0" err="1">
                <a:solidFill>
                  <a:schemeClr val="bg1"/>
                </a:solidFill>
                <a:latin typeface="Times New Roman"/>
                <a:ea typeface="Tahoma"/>
                <a:cs typeface="Tahoma"/>
              </a:rPr>
              <a:t>trình</a:t>
            </a:r>
            <a:r>
              <a:rPr lang="vi-VN" sz="5200" dirty="0">
                <a:solidFill>
                  <a:schemeClr val="bg1"/>
                </a:solidFill>
                <a:latin typeface="Times New Roman"/>
                <a:ea typeface="Tahoma"/>
                <a:cs typeface="Tahoma"/>
              </a:rPr>
              <a:t> </a:t>
            </a:r>
            <a:r>
              <a:rPr lang="vi-VN" sz="5200" dirty="0" err="1">
                <a:solidFill>
                  <a:schemeClr val="bg1"/>
                </a:solidFill>
                <a:latin typeface="Times New Roman"/>
                <a:ea typeface="Tahoma"/>
                <a:cs typeface="Tahoma"/>
              </a:rPr>
              <a:t>mạng</a:t>
            </a:r>
            <a:endParaRPr lang="vi-VN" sz="5200" dirty="0">
              <a:solidFill>
                <a:schemeClr val="bg1"/>
              </a:solidFill>
              <a:latin typeface="Times New Roman"/>
              <a:ea typeface="Tahoma"/>
              <a:cs typeface="Tahoma"/>
            </a:endParaRPr>
          </a:p>
        </p:txBody>
      </p:sp>
    </p:spTree>
    <p:extLst>
      <p:ext uri="{BB962C8B-B14F-4D97-AF65-F5344CB8AC3E}">
        <p14:creationId xmlns:p14="http://schemas.microsoft.com/office/powerpoint/2010/main" val="256792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30" name="Group 29">
            <a:extLst>
              <a:ext uri="{FF2B5EF4-FFF2-40B4-BE49-F238E27FC236}">
                <a16:creationId xmlns:a16="http://schemas.microsoft.com/office/drawing/2014/main" id="{DC310F6C-D8CB-4984-9F9B-BA18C17192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2079" y="1033741"/>
            <a:ext cx="4908132" cy="4613915"/>
            <a:chOff x="659679" y="950330"/>
            <a:chExt cx="4908132" cy="4613915"/>
          </a:xfrm>
        </p:grpSpPr>
        <p:sp>
          <p:nvSpPr>
            <p:cNvPr id="31" name="Freeform: Shape 30">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16216" y="1107426"/>
              <a:ext cx="4619072"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3" y="1253260"/>
              <a:ext cx="448802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59679" y="950330"/>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êu đề 1">
            <a:extLst>
              <a:ext uri="{FF2B5EF4-FFF2-40B4-BE49-F238E27FC236}">
                <a16:creationId xmlns:a16="http://schemas.microsoft.com/office/drawing/2014/main" id="{495FB5C8-4AC3-47D2-9B79-7FA3300023D9}"/>
              </a:ext>
            </a:extLst>
          </p:cNvPr>
          <p:cNvSpPr>
            <a:spLocks noGrp="1"/>
          </p:cNvSpPr>
          <p:nvPr>
            <p:ph type="title"/>
          </p:nvPr>
        </p:nvSpPr>
        <p:spPr>
          <a:xfrm>
            <a:off x="1829849" y="1899904"/>
            <a:ext cx="3312116" cy="2934031"/>
          </a:xfrm>
        </p:spPr>
        <p:txBody>
          <a:bodyPr anchor="ctr">
            <a:normAutofit/>
          </a:bodyPr>
          <a:lstStyle/>
          <a:p>
            <a:r>
              <a:rPr lang="vi-VN" dirty="0" err="1">
                <a:ea typeface="Meiryo"/>
              </a:rPr>
              <a:t>Nội</a:t>
            </a:r>
            <a:r>
              <a:rPr lang="vi-VN" dirty="0">
                <a:ea typeface="Meiryo"/>
              </a:rPr>
              <a:t> </a:t>
            </a:r>
            <a:r>
              <a:rPr lang="vi-VN" dirty="0" err="1">
                <a:ea typeface="Meiryo"/>
              </a:rPr>
              <a:t>dụng</a:t>
            </a:r>
            <a:endParaRPr lang="vi-VN" dirty="0" err="1"/>
          </a:p>
        </p:txBody>
      </p:sp>
      <p:graphicFrame>
        <p:nvGraphicFramePr>
          <p:cNvPr id="24" name="Chỗ dành sẵn cho Nội dung 2">
            <a:extLst>
              <a:ext uri="{FF2B5EF4-FFF2-40B4-BE49-F238E27FC236}">
                <a16:creationId xmlns:a16="http://schemas.microsoft.com/office/drawing/2014/main" id="{8172E92C-985E-41C2-86E5-7960AB4116A3}"/>
              </a:ext>
            </a:extLst>
          </p:cNvPr>
          <p:cNvGraphicFramePr>
            <a:graphicFrameLocks noGrp="1"/>
          </p:cNvGraphicFramePr>
          <p:nvPr>
            <p:ph idx="1"/>
            <p:extLst>
              <p:ext uri="{D42A27DB-BD31-4B8C-83A1-F6EECF244321}">
                <p14:modId xmlns:p14="http://schemas.microsoft.com/office/powerpoint/2010/main" val="2797588366"/>
              </p:ext>
            </p:extLst>
          </p:nvPr>
        </p:nvGraphicFramePr>
        <p:xfrm>
          <a:off x="6095999" y="940107"/>
          <a:ext cx="5076826" cy="5024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7986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êu đề 1">
            <a:extLst>
              <a:ext uri="{FF2B5EF4-FFF2-40B4-BE49-F238E27FC236}">
                <a16:creationId xmlns:a16="http://schemas.microsoft.com/office/drawing/2014/main" id="{5D13CEE5-FE9F-4083-BB11-76D2B4E92D81}"/>
              </a:ext>
            </a:extLst>
          </p:cNvPr>
          <p:cNvSpPr>
            <a:spLocks noGrp="1"/>
          </p:cNvSpPr>
          <p:nvPr>
            <p:ph type="title"/>
          </p:nvPr>
        </p:nvSpPr>
        <p:spPr>
          <a:xfrm>
            <a:off x="570114" y="1105232"/>
            <a:ext cx="3890563" cy="4277802"/>
          </a:xfrm>
        </p:spPr>
        <p:txBody>
          <a:bodyPr anchor="ctr">
            <a:normAutofit/>
          </a:bodyPr>
          <a:lstStyle/>
          <a:p>
            <a:r>
              <a:rPr lang="vi-VN" sz="3600" dirty="0" err="1">
                <a:latin typeface="Times New Roman"/>
                <a:ea typeface="Meiryo"/>
                <a:cs typeface="Times New Roman"/>
              </a:rPr>
              <a:t>Giới</a:t>
            </a:r>
            <a:r>
              <a:rPr lang="vi-VN" sz="3600" dirty="0">
                <a:latin typeface="Times New Roman"/>
                <a:ea typeface="Meiryo"/>
                <a:cs typeface="Times New Roman"/>
              </a:rPr>
              <a:t> </a:t>
            </a:r>
            <a:r>
              <a:rPr lang="vi-VN" sz="3600" dirty="0" err="1">
                <a:latin typeface="Times New Roman"/>
                <a:ea typeface="Meiryo"/>
                <a:cs typeface="Times New Roman"/>
              </a:rPr>
              <a:t>thiệu</a:t>
            </a:r>
            <a:r>
              <a:rPr lang="vi-VN" sz="3600" dirty="0">
                <a:latin typeface="Times New Roman"/>
                <a:ea typeface="Meiryo"/>
                <a:cs typeface="Times New Roman"/>
              </a:rPr>
              <a:t> </a:t>
            </a:r>
            <a:r>
              <a:rPr lang="vi-VN" sz="3600" dirty="0" err="1">
                <a:latin typeface="Times New Roman"/>
                <a:ea typeface="Meiryo"/>
                <a:cs typeface="Times New Roman"/>
              </a:rPr>
              <a:t>đề</a:t>
            </a:r>
            <a:r>
              <a:rPr lang="vi-VN" sz="3600" dirty="0">
                <a:latin typeface="Times New Roman"/>
                <a:ea typeface="Meiryo"/>
                <a:cs typeface="Times New Roman"/>
              </a:rPr>
              <a:t> </a:t>
            </a:r>
            <a:r>
              <a:rPr lang="vi-VN" sz="3600" dirty="0" err="1">
                <a:latin typeface="Times New Roman"/>
                <a:ea typeface="Meiryo"/>
                <a:cs typeface="Times New Roman"/>
              </a:rPr>
              <a:t>tài</a:t>
            </a:r>
            <a:endParaRPr lang="vi-VN" sz="3600">
              <a:latin typeface="Times New Roman"/>
              <a:cs typeface="Times New Roman"/>
            </a:endParaRPr>
          </a:p>
        </p:txBody>
      </p:sp>
      <p:grpSp>
        <p:nvGrpSpPr>
          <p:cNvPr id="10" name="Group 9">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11" name="Freeform: Shape 10">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pic>
        <p:nvPicPr>
          <p:cNvPr id="4" name="Hình ảnh 4">
            <a:extLst>
              <a:ext uri="{FF2B5EF4-FFF2-40B4-BE49-F238E27FC236}">
                <a16:creationId xmlns:a16="http://schemas.microsoft.com/office/drawing/2014/main" id="{F3E5A1E7-E462-43E4-8300-C4127F9C3B4D}"/>
              </a:ext>
            </a:extLst>
          </p:cNvPr>
          <p:cNvPicPr>
            <a:picLocks noGrp="1" noChangeAspect="1"/>
          </p:cNvPicPr>
          <p:nvPr>
            <p:ph idx="1"/>
          </p:nvPr>
        </p:nvPicPr>
        <p:blipFill>
          <a:blip r:embed="rId2"/>
          <a:stretch>
            <a:fillRect/>
          </a:stretch>
        </p:blipFill>
        <p:spPr>
          <a:xfrm>
            <a:off x="7270675" y="750021"/>
            <a:ext cx="3143250" cy="3924300"/>
          </a:xfrm>
        </p:spPr>
      </p:pic>
      <p:sp>
        <p:nvSpPr>
          <p:cNvPr id="5" name="Hộp Văn bản 4">
            <a:extLst>
              <a:ext uri="{FF2B5EF4-FFF2-40B4-BE49-F238E27FC236}">
                <a16:creationId xmlns:a16="http://schemas.microsoft.com/office/drawing/2014/main" id="{FF297534-7C33-4176-A00B-FC066D3AE563}"/>
              </a:ext>
            </a:extLst>
          </p:cNvPr>
          <p:cNvSpPr txBox="1"/>
          <p:nvPr/>
        </p:nvSpPr>
        <p:spPr>
          <a:xfrm>
            <a:off x="7269193" y="47962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err="1"/>
              <a:t>Game</a:t>
            </a:r>
            <a:r>
              <a:rPr lang="vi-VN" dirty="0"/>
              <a:t> </a:t>
            </a:r>
            <a:r>
              <a:rPr lang="vi-VN" dirty="0" err="1"/>
              <a:t>Tic</a:t>
            </a:r>
            <a:r>
              <a:rPr lang="vi-VN" dirty="0"/>
              <a:t>-</a:t>
            </a:r>
            <a:r>
              <a:rPr lang="vi-VN" dirty="0" err="1"/>
              <a:t>tac</a:t>
            </a:r>
            <a:r>
              <a:rPr lang="vi-VN" dirty="0"/>
              <a:t>-toe </a:t>
            </a:r>
            <a:endParaRPr lang="vi-VN">
              <a:ea typeface="Meiryo"/>
            </a:endParaRPr>
          </a:p>
        </p:txBody>
      </p:sp>
    </p:spTree>
    <p:extLst>
      <p:ext uri="{BB962C8B-B14F-4D97-AF65-F5344CB8AC3E}">
        <p14:creationId xmlns:p14="http://schemas.microsoft.com/office/powerpoint/2010/main" val="1487074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êu đề 1">
            <a:extLst>
              <a:ext uri="{FF2B5EF4-FFF2-40B4-BE49-F238E27FC236}">
                <a16:creationId xmlns:a16="http://schemas.microsoft.com/office/drawing/2014/main" id="{C2AA5C77-C0B8-4E2B-B643-D2FB2C16F805}"/>
              </a:ext>
            </a:extLst>
          </p:cNvPr>
          <p:cNvSpPr>
            <a:spLocks noGrp="1"/>
          </p:cNvSpPr>
          <p:nvPr>
            <p:ph type="title"/>
          </p:nvPr>
        </p:nvSpPr>
        <p:spPr>
          <a:xfrm>
            <a:off x="1920875" y="442913"/>
            <a:ext cx="6857365" cy="1344612"/>
          </a:xfrm>
        </p:spPr>
        <p:txBody>
          <a:bodyPr anchor="b">
            <a:normAutofit/>
          </a:bodyPr>
          <a:lstStyle/>
          <a:p>
            <a:r>
              <a:rPr lang="vi-VN" dirty="0" err="1">
                <a:ea typeface="Meiryo"/>
              </a:rPr>
              <a:t>Usecase</a:t>
            </a:r>
          </a:p>
        </p:txBody>
      </p:sp>
      <p:pic>
        <p:nvPicPr>
          <p:cNvPr id="4" name="Hình ảnh 4">
            <a:extLst>
              <a:ext uri="{FF2B5EF4-FFF2-40B4-BE49-F238E27FC236}">
                <a16:creationId xmlns:a16="http://schemas.microsoft.com/office/drawing/2014/main" id="{911FC0F5-FA7F-4F94-A076-A2377CC612E8}"/>
              </a:ext>
            </a:extLst>
          </p:cNvPr>
          <p:cNvPicPr>
            <a:picLocks noGrp="1" noChangeAspect="1"/>
          </p:cNvPicPr>
          <p:nvPr>
            <p:ph idx="1"/>
          </p:nvPr>
        </p:nvPicPr>
        <p:blipFill>
          <a:blip r:embed="rId2"/>
          <a:stretch>
            <a:fillRect/>
          </a:stretch>
        </p:blipFill>
        <p:spPr>
          <a:xfrm>
            <a:off x="4933195" y="875252"/>
            <a:ext cx="6339252" cy="5261514"/>
          </a:xfrm>
        </p:spPr>
      </p:pic>
    </p:spTree>
    <p:extLst>
      <p:ext uri="{BB962C8B-B14F-4D97-AF65-F5344CB8AC3E}">
        <p14:creationId xmlns:p14="http://schemas.microsoft.com/office/powerpoint/2010/main" val="1661348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586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9160"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êu đề 1">
            <a:extLst>
              <a:ext uri="{FF2B5EF4-FFF2-40B4-BE49-F238E27FC236}">
                <a16:creationId xmlns:a16="http://schemas.microsoft.com/office/drawing/2014/main" id="{38DBD124-16BF-4AD7-95F3-68FEACB65A8F}"/>
              </a:ext>
            </a:extLst>
          </p:cNvPr>
          <p:cNvSpPr>
            <a:spLocks noGrp="1"/>
          </p:cNvSpPr>
          <p:nvPr>
            <p:ph type="title"/>
          </p:nvPr>
        </p:nvSpPr>
        <p:spPr>
          <a:xfrm>
            <a:off x="7587615" y="1045596"/>
            <a:ext cx="4148511" cy="1944371"/>
          </a:xfrm>
        </p:spPr>
        <p:txBody>
          <a:bodyPr anchor="b">
            <a:normAutofit/>
          </a:bodyPr>
          <a:lstStyle/>
          <a:p>
            <a:r>
              <a:rPr lang="vi-VN">
                <a:ea typeface="Meiryo"/>
              </a:rPr>
              <a:t>Mô hình sử dụng</a:t>
            </a:r>
            <a:endParaRPr lang="vi-VN"/>
          </a:p>
        </p:txBody>
      </p:sp>
      <p:pic>
        <p:nvPicPr>
          <p:cNvPr id="4" name="Hình ảnh 4">
            <a:extLst>
              <a:ext uri="{FF2B5EF4-FFF2-40B4-BE49-F238E27FC236}">
                <a16:creationId xmlns:a16="http://schemas.microsoft.com/office/drawing/2014/main" id="{C5904A52-0A94-4E09-BBE2-2C44CCC98457}"/>
              </a:ext>
            </a:extLst>
          </p:cNvPr>
          <p:cNvPicPr>
            <a:picLocks noChangeAspect="1"/>
          </p:cNvPicPr>
          <p:nvPr/>
        </p:nvPicPr>
        <p:blipFill>
          <a:blip r:embed="rId2"/>
          <a:stretch>
            <a:fillRect/>
          </a:stretch>
        </p:blipFill>
        <p:spPr>
          <a:xfrm>
            <a:off x="375727" y="1145593"/>
            <a:ext cx="5996368" cy="4423039"/>
          </a:xfrm>
          <a:prstGeom prst="rect">
            <a:avLst/>
          </a:prstGeom>
        </p:spPr>
      </p:pic>
      <p:sp>
        <p:nvSpPr>
          <p:cNvPr id="8" name="Content Placeholder 7">
            <a:extLst>
              <a:ext uri="{FF2B5EF4-FFF2-40B4-BE49-F238E27FC236}">
                <a16:creationId xmlns:a16="http://schemas.microsoft.com/office/drawing/2014/main" id="{2674A09E-186C-4D26-A162-0674661B1F12}"/>
              </a:ext>
            </a:extLst>
          </p:cNvPr>
          <p:cNvSpPr>
            <a:spLocks noGrp="1"/>
          </p:cNvSpPr>
          <p:nvPr>
            <p:ph idx="1"/>
          </p:nvPr>
        </p:nvSpPr>
        <p:spPr>
          <a:xfrm>
            <a:off x="7657106" y="3220279"/>
            <a:ext cx="4023361" cy="2385392"/>
          </a:xfrm>
        </p:spPr>
        <p:txBody>
          <a:bodyPr>
            <a:normAutofit/>
          </a:bodyPr>
          <a:lstStyle/>
          <a:p>
            <a:endParaRPr lang="en-US"/>
          </a:p>
        </p:txBody>
      </p:sp>
    </p:spTree>
    <p:extLst>
      <p:ext uri="{BB962C8B-B14F-4D97-AF65-F5344CB8AC3E}">
        <p14:creationId xmlns:p14="http://schemas.microsoft.com/office/powerpoint/2010/main" val="3795608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Shape 16">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8">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20">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22">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2" name="Freeform: Shape 24">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6">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8">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Freeform: Shape 30">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33" name="Rectangle 32">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5" name="Freeform: Shape 34">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8" y="1068946"/>
            <a:ext cx="4960104" cy="473550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Shape 38">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583" y="1197735"/>
            <a:ext cx="4641209" cy="447461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êu đề 1">
            <a:extLst>
              <a:ext uri="{FF2B5EF4-FFF2-40B4-BE49-F238E27FC236}">
                <a16:creationId xmlns:a16="http://schemas.microsoft.com/office/drawing/2014/main" id="{82A4AF44-58C6-400B-910B-BA214694138A}"/>
              </a:ext>
            </a:extLst>
          </p:cNvPr>
          <p:cNvSpPr>
            <a:spLocks noGrp="1"/>
          </p:cNvSpPr>
          <p:nvPr>
            <p:ph type="title"/>
          </p:nvPr>
        </p:nvSpPr>
        <p:spPr>
          <a:xfrm>
            <a:off x="1327675" y="1685677"/>
            <a:ext cx="4215520" cy="2362673"/>
          </a:xfrm>
        </p:spPr>
        <p:txBody>
          <a:bodyPr vert="horz" lIns="109728" tIns="109728" rIns="109728" bIns="91440" rtlCol="0" anchor="b">
            <a:normAutofit/>
          </a:bodyPr>
          <a:lstStyle/>
          <a:p>
            <a:pPr algn="ctr">
              <a:lnSpc>
                <a:spcPct val="120000"/>
              </a:lnSpc>
            </a:pPr>
            <a:r>
              <a:rPr lang="en-US" sz="4400"/>
              <a:t>Thuật toán minimax</a:t>
            </a:r>
          </a:p>
        </p:txBody>
      </p:sp>
      <p:pic>
        <p:nvPicPr>
          <p:cNvPr id="4" name="Hình ảnh 4">
            <a:extLst>
              <a:ext uri="{FF2B5EF4-FFF2-40B4-BE49-F238E27FC236}">
                <a16:creationId xmlns:a16="http://schemas.microsoft.com/office/drawing/2014/main" id="{F5CEC9CF-B013-4A0C-8994-EFF9D5108FCC}"/>
              </a:ext>
            </a:extLst>
          </p:cNvPr>
          <p:cNvPicPr>
            <a:picLocks noGrp="1" noChangeAspect="1"/>
          </p:cNvPicPr>
          <p:nvPr>
            <p:ph idx="1"/>
          </p:nvPr>
        </p:nvPicPr>
        <p:blipFill>
          <a:blip r:embed="rId3"/>
          <a:stretch>
            <a:fillRect/>
          </a:stretch>
        </p:blipFill>
        <p:spPr>
          <a:xfrm>
            <a:off x="5915826" y="512331"/>
            <a:ext cx="5771472" cy="5229488"/>
          </a:xfrm>
          <a:prstGeom prst="rect">
            <a:avLst/>
          </a:prstGeom>
        </p:spPr>
      </p:pic>
    </p:spTree>
    <p:extLst>
      <p:ext uri="{BB962C8B-B14F-4D97-AF65-F5344CB8AC3E}">
        <p14:creationId xmlns:p14="http://schemas.microsoft.com/office/powerpoint/2010/main" val="3638263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10">
            <a:extLst>
              <a:ext uri="{FF2B5EF4-FFF2-40B4-BE49-F238E27FC236}">
                <a16:creationId xmlns:a16="http://schemas.microsoft.com/office/drawing/2014/main" id="{9BA6B1D0-6E05-477A-950D-2F57658040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6778" y="1367330"/>
            <a:ext cx="3831582" cy="3727972"/>
            <a:chOff x="797792" y="912854"/>
            <a:chExt cx="5298208" cy="5032292"/>
          </a:xfrm>
        </p:grpSpPr>
        <p:sp>
          <p:nvSpPr>
            <p:cNvPr id="12" name="Freeform: Shape 11">
              <a:extLst>
                <a:ext uri="{FF2B5EF4-FFF2-40B4-BE49-F238E27FC236}">
                  <a16:creationId xmlns:a16="http://schemas.microsoft.com/office/drawing/2014/main" id="{F1AF8F22-927B-4FDC-A9B7-5CE8EB605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1439" y="1056388"/>
              <a:ext cx="4968823" cy="47480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12">
              <a:extLst>
                <a:ext uri="{FF2B5EF4-FFF2-40B4-BE49-F238E27FC236}">
                  <a16:creationId xmlns:a16="http://schemas.microsoft.com/office/drawing/2014/main" id="{121F07A0-6D16-4733-BC69-A7689C9205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DB927EAF-3B25-49B7-BF2C-8D1461C4C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671" y="1232452"/>
              <a:ext cx="4715122" cy="443990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4" name="Hình ảnh 4" descr="Ảnh có chứa văn bản&#10;&#10;Mô tả được tự động tạo">
            <a:extLst>
              <a:ext uri="{FF2B5EF4-FFF2-40B4-BE49-F238E27FC236}">
                <a16:creationId xmlns:a16="http://schemas.microsoft.com/office/drawing/2014/main" id="{EC17D9E3-9472-4EE7-812D-6A4A1054E569}"/>
              </a:ext>
            </a:extLst>
          </p:cNvPr>
          <p:cNvPicPr>
            <a:picLocks noGrp="1" noChangeAspect="1"/>
          </p:cNvPicPr>
          <p:nvPr>
            <p:ph idx="1"/>
          </p:nvPr>
        </p:nvPicPr>
        <p:blipFill>
          <a:blip r:embed="rId3"/>
          <a:stretch>
            <a:fillRect/>
          </a:stretch>
        </p:blipFill>
        <p:spPr>
          <a:xfrm>
            <a:off x="4558180" y="1719757"/>
            <a:ext cx="7473751" cy="2971641"/>
          </a:xfrm>
          <a:prstGeom prst="rect">
            <a:avLst/>
          </a:prstGeom>
        </p:spPr>
      </p:pic>
      <p:sp>
        <p:nvSpPr>
          <p:cNvPr id="5" name="Hộp Văn bản 4">
            <a:extLst>
              <a:ext uri="{FF2B5EF4-FFF2-40B4-BE49-F238E27FC236}">
                <a16:creationId xmlns:a16="http://schemas.microsoft.com/office/drawing/2014/main" id="{C1785399-0A58-4DCF-8F4C-499461F2EE49}"/>
              </a:ext>
            </a:extLst>
          </p:cNvPr>
          <p:cNvSpPr txBox="1"/>
          <p:nvPr/>
        </p:nvSpPr>
        <p:spPr>
          <a:xfrm>
            <a:off x="1374475" y="2553419"/>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dirty="0">
                <a:latin typeface="Tahoma"/>
                <a:ea typeface="Tahoma"/>
                <a:cs typeface="Tahoma"/>
              </a:rPr>
              <a:t>Định nghĩa các tín hiệu </a:t>
            </a:r>
            <a:r>
              <a:rPr lang="vi-VN" sz="2400">
                <a:latin typeface="Tahoma"/>
                <a:ea typeface="Tahoma"/>
                <a:cs typeface="Tahoma"/>
              </a:rPr>
              <a:t>ở 2 bên</a:t>
            </a:r>
            <a:endParaRPr lang="vi-VN" sz="2400">
              <a:latin typeface="Tahoma"/>
              <a:ea typeface="Meiryo"/>
              <a:cs typeface="Tahoma"/>
            </a:endParaRPr>
          </a:p>
        </p:txBody>
      </p:sp>
    </p:spTree>
    <p:extLst>
      <p:ext uri="{BB962C8B-B14F-4D97-AF65-F5344CB8AC3E}">
        <p14:creationId xmlns:p14="http://schemas.microsoft.com/office/powerpoint/2010/main" val="2073575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êu đề 1">
            <a:extLst>
              <a:ext uri="{FF2B5EF4-FFF2-40B4-BE49-F238E27FC236}">
                <a16:creationId xmlns:a16="http://schemas.microsoft.com/office/drawing/2014/main" id="{820D178B-BD4E-468A-A1C9-BA246C2C513A}"/>
              </a:ext>
            </a:extLst>
          </p:cNvPr>
          <p:cNvSpPr>
            <a:spLocks noGrp="1"/>
          </p:cNvSpPr>
          <p:nvPr>
            <p:ph type="title"/>
          </p:nvPr>
        </p:nvSpPr>
        <p:spPr>
          <a:xfrm>
            <a:off x="1920875" y="3539152"/>
            <a:ext cx="8769350" cy="873824"/>
          </a:xfrm>
        </p:spPr>
        <p:txBody>
          <a:bodyPr anchor="b">
            <a:normAutofit/>
          </a:bodyPr>
          <a:lstStyle/>
          <a:p>
            <a:pPr algn="ctr"/>
            <a:r>
              <a:rPr lang="vi-VN">
                <a:ea typeface="Meiryo"/>
              </a:rPr>
              <a:t>Demo</a:t>
            </a:r>
            <a:endParaRPr lang="vi-VN"/>
          </a:p>
        </p:txBody>
      </p:sp>
      <p:sp>
        <p:nvSpPr>
          <p:cNvPr id="12" name="Freeform: Shape 11">
            <a:extLst>
              <a:ext uri="{FF2B5EF4-FFF2-40B4-BE49-F238E27FC236}">
                <a16:creationId xmlns:a16="http://schemas.microsoft.com/office/drawing/2014/main" id="{6719801E-A6E2-4F88-BB91-2A71DBC47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17831" y="502276"/>
            <a:ext cx="3607800" cy="295708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284FA090-1E51-4E96-AE7C-430E378B5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4077" y="421418"/>
            <a:ext cx="3943847" cy="311773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689869E-ECC4-4D30-B2DF-C7DC3DD85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60566" y="341627"/>
            <a:ext cx="4205424" cy="330404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Graphic 6" descr="Phát">
            <a:extLst>
              <a:ext uri="{FF2B5EF4-FFF2-40B4-BE49-F238E27FC236}">
                <a16:creationId xmlns:a16="http://schemas.microsoft.com/office/drawing/2014/main" id="{B186185A-E37B-4C69-949B-8210F7252D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84948" y="1149748"/>
            <a:ext cx="1622104" cy="1622104"/>
          </a:xfrm>
          <a:prstGeom prst="rect">
            <a:avLst/>
          </a:prstGeom>
        </p:spPr>
      </p:pic>
      <p:sp>
        <p:nvSpPr>
          <p:cNvPr id="3" name="Chỗ dành sẵn cho Nội dung 2">
            <a:extLst>
              <a:ext uri="{FF2B5EF4-FFF2-40B4-BE49-F238E27FC236}">
                <a16:creationId xmlns:a16="http://schemas.microsoft.com/office/drawing/2014/main" id="{F31A052B-2BAE-4258-88AE-C26DCC8BD703}"/>
              </a:ext>
            </a:extLst>
          </p:cNvPr>
          <p:cNvSpPr>
            <a:spLocks noGrp="1"/>
          </p:cNvSpPr>
          <p:nvPr>
            <p:ph idx="1"/>
          </p:nvPr>
        </p:nvSpPr>
        <p:spPr>
          <a:xfrm>
            <a:off x="1920874" y="4412974"/>
            <a:ext cx="8932863" cy="1677725"/>
          </a:xfrm>
        </p:spPr>
        <p:txBody>
          <a:bodyPr>
            <a:normAutofit/>
          </a:bodyPr>
          <a:lstStyle/>
          <a:p>
            <a:pPr algn="ctr"/>
            <a:endParaRPr lang="vi-VN"/>
          </a:p>
        </p:txBody>
      </p:sp>
    </p:spTree>
    <p:extLst>
      <p:ext uri="{BB962C8B-B14F-4D97-AF65-F5344CB8AC3E}">
        <p14:creationId xmlns:p14="http://schemas.microsoft.com/office/powerpoint/2010/main" val="3049420682"/>
      </p:ext>
    </p:extLst>
  </p:cSld>
  <p:clrMapOvr>
    <a:masterClrMapping/>
  </p:clrMapOvr>
</p:sld>
</file>

<file path=ppt/theme/theme1.xml><?xml version="1.0" encoding="utf-8"?>
<a:theme xmlns:a="http://schemas.openxmlformats.org/drawingml/2006/main" name="SketchLinesVTI">
  <a:themeElements>
    <a:clrScheme name="AnalogousFromDarkSeedLeftStep">
      <a:dk1>
        <a:srgbClr val="000000"/>
      </a:dk1>
      <a:lt1>
        <a:srgbClr val="FFFFFF"/>
      </a:lt1>
      <a:dk2>
        <a:srgbClr val="2D1B31"/>
      </a:dk2>
      <a:lt2>
        <a:srgbClr val="F0F3F3"/>
      </a:lt2>
      <a:accent1>
        <a:srgbClr val="E4352C"/>
      </a:accent1>
      <a:accent2>
        <a:srgbClr val="D21A5D"/>
      </a:accent2>
      <a:accent3>
        <a:srgbClr val="E42CBC"/>
      </a:accent3>
      <a:accent4>
        <a:srgbClr val="AD1AD2"/>
      </a:accent4>
      <a:accent5>
        <a:srgbClr val="732CE4"/>
      </a:accent5>
      <a:accent6>
        <a:srgbClr val="3237D7"/>
      </a:accent6>
      <a:hlink>
        <a:srgbClr val="863FBF"/>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Màn hình rộng</PresentationFormat>
  <Paragraphs>0</Paragraphs>
  <Slides>8</Slides>
  <Notes>2</Notes>
  <HiddenSlides>0</HiddenSlides>
  <MMClips>0</MMClips>
  <ScaleCrop>false</ScaleCrop>
  <HeadingPairs>
    <vt:vector size="4" baseType="variant">
      <vt:variant>
        <vt:lpstr>Chủ đề</vt:lpstr>
      </vt:variant>
      <vt:variant>
        <vt:i4>1</vt:i4>
      </vt:variant>
      <vt:variant>
        <vt:lpstr>Tiêu đề Bản chiếu</vt:lpstr>
      </vt:variant>
      <vt:variant>
        <vt:i4>8</vt:i4>
      </vt:variant>
    </vt:vector>
  </HeadingPairs>
  <TitlesOfParts>
    <vt:vector size="9" baseType="lpstr">
      <vt:lpstr>SketchLinesVTI</vt:lpstr>
      <vt:lpstr>TIC-TAC-TOE GAME</vt:lpstr>
      <vt:lpstr>Nội dụng</vt:lpstr>
      <vt:lpstr>Giới thiệu đề tài</vt:lpstr>
      <vt:lpstr>Usecase</vt:lpstr>
      <vt:lpstr>Mô hình sử dụng</vt:lpstr>
      <vt:lpstr>Thuật toán minimax</vt:lpstr>
      <vt:lpstr>Bản trình bày PowerPoint</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
  <cp:lastModifiedBy/>
  <cp:revision>100</cp:revision>
  <dcterms:created xsi:type="dcterms:W3CDTF">2021-01-27T06:14:40Z</dcterms:created>
  <dcterms:modified xsi:type="dcterms:W3CDTF">2021-01-27T08:57:20Z</dcterms:modified>
</cp:coreProperties>
</file>